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66" r:id="rId5"/>
    <p:sldId id="267" r:id="rId6"/>
    <p:sldId id="270" r:id="rId7"/>
    <p:sldId id="531" r:id="rId8"/>
    <p:sldId id="272" r:id="rId9"/>
    <p:sldId id="528" r:id="rId10"/>
    <p:sldId id="284" r:id="rId11"/>
    <p:sldId id="455" r:id="rId12"/>
    <p:sldId id="530" r:id="rId13"/>
    <p:sldId id="363" r:id="rId14"/>
    <p:sldId id="34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m6PmpCzT4PjmkB/AhXYwA==" hashData="CTOenQjNk045vp+RjQfYE0o+/LK40j8ytTy/waMDneAaXePB+jRsbl7JejsBj3gb78oikiYf6j1vTcx+egiwI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D9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5"/>
  </p:normalViewPr>
  <p:slideViewPr>
    <p:cSldViewPr snapToGrid="0" snapToObjects="1">
      <p:cViewPr varScale="1">
        <p:scale>
          <a:sx n="106" d="100"/>
          <a:sy n="106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1186440677965"/>
          <c:y val="7.6923076923076927E-2"/>
          <c:w val="0.84745762711864403"/>
          <c:h val="0.73397435897435892"/>
        </c:manualLayout>
      </c:layout>
      <c:lineChart>
        <c:grouping val="standar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 w="12665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49B1-4A4C-92E7-D0279FBB9CD9}"/>
              </c:ext>
            </c:extLst>
          </c:dPt>
          <c:dPt>
            <c:idx val="1"/>
            <c:marker>
              <c:symbol val="square"/>
              <c:size val="4"/>
              <c:spPr>
                <a:solidFill>
                  <a:srgbClr val="FFFF00"/>
                </a:solidFill>
                <a:ln>
                  <a:solidFill>
                    <a:srgbClr val="FFFF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9B1-4A4C-92E7-D0279FBB9CD9}"/>
              </c:ext>
            </c:extLst>
          </c:dPt>
          <c:dPt>
            <c:idx val="2"/>
            <c:marker>
              <c:symbol val="triangle"/>
              <c:size val="4"/>
              <c:spPr>
                <a:solidFill>
                  <a:srgbClr val="00FF00"/>
                </a:solidFill>
                <a:ln>
                  <a:solidFill>
                    <a:srgbClr val="00FF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49B1-4A4C-92E7-D0279FBB9CD9}"/>
              </c:ext>
            </c:extLst>
          </c:dPt>
          <c:dPt>
            <c:idx val="3"/>
            <c:marker>
              <c:symbol val="x"/>
              <c:size val="4"/>
              <c:spPr>
                <a:noFill/>
                <a:ln>
                  <a:solidFill>
                    <a:srgbClr val="00FF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49B1-4A4C-92E7-D0279FBB9CD9}"/>
              </c:ext>
            </c:extLst>
          </c:dPt>
          <c:dPt>
            <c:idx val="4"/>
            <c:marker>
              <c:symbol val="star"/>
              <c:size val="4"/>
              <c:spPr>
                <a:noFill/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49B1-4A4C-92E7-D0279FBB9CD9}"/>
              </c:ext>
            </c:extLst>
          </c:dPt>
          <c:dPt>
            <c:idx val="5"/>
            <c:marker>
              <c:symbol val="circle"/>
              <c:size val="4"/>
              <c:spPr>
                <a:solidFill>
                  <a:srgbClr val="FF00FF"/>
                </a:solidFill>
                <a:ln>
                  <a:solidFill>
                    <a:srgbClr val="FF00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49B1-4A4C-92E7-D0279FBB9CD9}"/>
              </c:ext>
            </c:extLst>
          </c:dPt>
          <c:dPt>
            <c:idx val="6"/>
            <c:marker>
              <c:symbol val="plus"/>
              <c:size val="4"/>
              <c:spPr>
                <a:noFill/>
                <a:ln>
                  <a:solidFill>
                    <a:srgbClr val="008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49B1-4A4C-92E7-D0279FBB9CD9}"/>
              </c:ext>
            </c:extLst>
          </c:dPt>
          <c:dPt>
            <c:idx val="7"/>
            <c:marker>
              <c:symbol val="dot"/>
              <c:size val="4"/>
              <c:spPr>
                <a:noFill/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49B1-4A4C-92E7-D0279FBB9CD9}"/>
              </c:ext>
            </c:extLst>
          </c:dPt>
          <c:dPt>
            <c:idx val="8"/>
            <c:marker>
              <c:symbol val="dash"/>
              <c:size val="4"/>
              <c:spPr>
                <a:noFill/>
                <a:ln>
                  <a:solidFill>
                    <a:srgbClr val="00CC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49B1-4A4C-92E7-D0279FBB9CD9}"/>
              </c:ext>
            </c:extLst>
          </c:dPt>
          <c:dPt>
            <c:idx val="9"/>
            <c:marker>
              <c:spPr>
                <a:solidFill>
                  <a:srgbClr val="CCFFFF"/>
                </a:solidFill>
                <a:ln>
                  <a:solidFill>
                    <a:srgbClr val="CCFF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49B1-4A4C-92E7-D0279FBB9CD9}"/>
              </c:ext>
            </c:extLst>
          </c:dPt>
          <c:dPt>
            <c:idx val="10"/>
            <c:marker>
              <c:symbol val="square"/>
              <c:size val="4"/>
              <c:spPr>
                <a:solidFill>
                  <a:srgbClr val="CCFFCC"/>
                </a:solidFill>
                <a:ln>
                  <a:solidFill>
                    <a:srgbClr val="CCFFC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49B1-4A4C-92E7-D0279FBB9CD9}"/>
              </c:ext>
            </c:extLst>
          </c:dPt>
          <c:dPt>
            <c:idx val="11"/>
            <c:marker>
              <c:symbol val="triangle"/>
              <c:size val="4"/>
              <c:spPr>
                <a:solidFill>
                  <a:srgbClr val="FFFF99"/>
                </a:solidFill>
                <a:ln>
                  <a:solidFill>
                    <a:srgbClr val="FFFF9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49B1-4A4C-92E7-D0279FBB9CD9}"/>
              </c:ext>
            </c:extLst>
          </c:dPt>
          <c:dPt>
            <c:idx val="12"/>
            <c:marker>
              <c:symbol val="x"/>
              <c:size val="4"/>
              <c:spPr>
                <a:noFill/>
                <a:ln>
                  <a:solidFill>
                    <a:srgbClr val="99CC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49B1-4A4C-92E7-D0279FBB9CD9}"/>
              </c:ext>
            </c:extLst>
          </c:dPt>
          <c:dPt>
            <c:idx val="13"/>
            <c:marker>
              <c:symbol val="star"/>
              <c:size val="4"/>
              <c:spPr>
                <a:noFill/>
                <a:ln>
                  <a:solidFill>
                    <a:srgbClr val="FF99C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49B1-4A4C-92E7-D0279FBB9CD9}"/>
              </c:ext>
            </c:extLst>
          </c:dPt>
          <c:dPt>
            <c:idx val="14"/>
            <c:marker>
              <c:symbol val="circle"/>
              <c:size val="4"/>
              <c:spPr>
                <a:solidFill>
                  <a:srgbClr val="CC99FF"/>
                </a:solidFill>
                <a:ln>
                  <a:solidFill>
                    <a:srgbClr val="CC99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49B1-4A4C-92E7-D0279FBB9CD9}"/>
              </c:ext>
            </c:extLst>
          </c:dPt>
          <c:dPt>
            <c:idx val="15"/>
            <c:marker>
              <c:symbol val="plus"/>
              <c:size val="4"/>
              <c:spPr>
                <a:noFill/>
                <a:ln>
                  <a:solidFill>
                    <a:srgbClr val="FFCC9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49B1-4A4C-92E7-D0279FBB9CD9}"/>
              </c:ext>
            </c:extLst>
          </c:dPt>
          <c:dPt>
            <c:idx val="16"/>
            <c:marker>
              <c:symbol val="dot"/>
              <c:size val="4"/>
              <c:spPr>
                <a:noFill/>
                <a:ln>
                  <a:solidFill>
                    <a:srgbClr val="3366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49B1-4A4C-92E7-D0279FBB9CD9}"/>
              </c:ext>
            </c:extLst>
          </c:dPt>
          <c:dPt>
            <c:idx val="17"/>
            <c:marker>
              <c:symbol val="dash"/>
              <c:size val="4"/>
              <c:spPr>
                <a:noFill/>
                <a:ln>
                  <a:solidFill>
                    <a:srgbClr val="33CCC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49B1-4A4C-92E7-D0279FBB9CD9}"/>
              </c:ext>
            </c:extLst>
          </c:dPt>
          <c:dPt>
            <c:idx val="18"/>
            <c:marker>
              <c:spPr>
                <a:solidFill>
                  <a:srgbClr val="99CC00"/>
                </a:solidFill>
                <a:ln>
                  <a:solidFill>
                    <a:srgbClr val="99CC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49B1-4A4C-92E7-D0279FBB9CD9}"/>
              </c:ext>
            </c:extLst>
          </c:dPt>
          <c:dPt>
            <c:idx val="19"/>
            <c:marker>
              <c:symbol val="square"/>
              <c:size val="4"/>
              <c:spPr>
                <a:solidFill>
                  <a:srgbClr val="FFCC00"/>
                </a:solidFill>
                <a:ln>
                  <a:solidFill>
                    <a:srgbClr val="FFCC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49B1-4A4C-92E7-D0279FBB9CD9}"/>
              </c:ext>
            </c:extLst>
          </c:dPt>
          <c:dPt>
            <c:idx val="20"/>
            <c:marker>
              <c:symbol val="triangle"/>
              <c:size val="4"/>
              <c:spPr>
                <a:solidFill>
                  <a:srgbClr val="FF9900"/>
                </a:solidFill>
                <a:ln>
                  <a:solidFill>
                    <a:srgbClr val="FF99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49B1-4A4C-92E7-D0279FBB9CD9}"/>
              </c:ext>
            </c:extLst>
          </c:dPt>
          <c:dPt>
            <c:idx val="21"/>
            <c:marker>
              <c:symbol val="x"/>
              <c:size val="4"/>
              <c:spPr>
                <a:noFill/>
                <a:ln>
                  <a:solidFill>
                    <a:srgbClr val="FF66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49B1-4A4C-92E7-D0279FBB9CD9}"/>
              </c:ext>
            </c:extLst>
          </c:dPt>
          <c:dPt>
            <c:idx val="22"/>
            <c:marker>
              <c:symbol val="star"/>
              <c:size val="4"/>
              <c:spPr>
                <a:noFill/>
                <a:ln>
                  <a:solidFill>
                    <a:srgbClr val="666699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49B1-4A4C-92E7-D0279FBB9CD9}"/>
              </c:ext>
            </c:extLst>
          </c:dPt>
          <c:dPt>
            <c:idx val="23"/>
            <c:marker>
              <c:symbol val="circle"/>
              <c:size val="4"/>
              <c:spPr>
                <a:solidFill>
                  <a:srgbClr val="969696"/>
                </a:solidFill>
                <a:ln>
                  <a:solidFill>
                    <a:srgbClr val="96969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49B1-4A4C-92E7-D0279FBB9CD9}"/>
              </c:ext>
            </c:extLst>
          </c:dPt>
          <c:dPt>
            <c:idx val="24"/>
            <c:marker>
              <c:symbol val="plus"/>
              <c:size val="4"/>
              <c:spPr>
                <a:noFill/>
                <a:ln>
                  <a:solidFill>
                    <a:srgbClr val="00336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49B1-4A4C-92E7-D0279FBB9CD9}"/>
              </c:ext>
            </c:extLst>
          </c:dPt>
          <c:dPt>
            <c:idx val="25"/>
            <c:marker>
              <c:symbol val="dot"/>
              <c:size val="4"/>
              <c:spPr>
                <a:noFill/>
                <a:ln>
                  <a:solidFill>
                    <a:srgbClr val="33996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49B1-4A4C-92E7-D0279FBB9CD9}"/>
              </c:ext>
            </c:extLst>
          </c:dPt>
          <c:dPt>
            <c:idx val="26"/>
            <c:marker>
              <c:symbol val="dash"/>
              <c:size val="4"/>
              <c:spPr>
                <a:noFill/>
                <a:ln>
                  <a:solidFill>
                    <a:srgbClr val="0033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49B1-4A4C-92E7-D0279FBB9CD9}"/>
              </c:ext>
            </c:extLst>
          </c:dPt>
          <c:dPt>
            <c:idx val="27"/>
            <c:marker>
              <c:spPr>
                <a:solidFill>
                  <a:srgbClr val="333300"/>
                </a:solidFill>
                <a:ln>
                  <a:solidFill>
                    <a:srgbClr val="3333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49B1-4A4C-92E7-D0279FBB9CD9}"/>
              </c:ext>
            </c:extLst>
          </c:dPt>
          <c:cat>
            <c:numRef>
              <c:f>Sheet1!$B$1:$AC$1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Sheet1!$B$2:$AC$2</c:f>
              <c:numCache>
                <c:formatCode>General</c:formatCode>
                <c:ptCount val="28"/>
                <c:pt idx="0">
                  <c:v>97.4</c:v>
                </c:pt>
                <c:pt idx="1">
                  <c:v>97.4</c:v>
                </c:pt>
                <c:pt idx="2">
                  <c:v>97.6</c:v>
                </c:pt>
                <c:pt idx="3">
                  <c:v>97.4</c:v>
                </c:pt>
                <c:pt idx="4">
                  <c:v>97.5</c:v>
                </c:pt>
                <c:pt idx="5">
                  <c:v>97.6</c:v>
                </c:pt>
                <c:pt idx="6">
                  <c:v>97.5</c:v>
                </c:pt>
                <c:pt idx="7">
                  <c:v>97.4</c:v>
                </c:pt>
                <c:pt idx="8">
                  <c:v>97.4</c:v>
                </c:pt>
                <c:pt idx="9">
                  <c:v>97.4</c:v>
                </c:pt>
                <c:pt idx="10">
                  <c:v>97.8</c:v>
                </c:pt>
                <c:pt idx="11">
                  <c:v>97.6</c:v>
                </c:pt>
                <c:pt idx="12">
                  <c:v>97.2</c:v>
                </c:pt>
                <c:pt idx="13">
                  <c:v>98</c:v>
                </c:pt>
                <c:pt idx="14">
                  <c:v>98.1</c:v>
                </c:pt>
                <c:pt idx="15">
                  <c:v>98.4</c:v>
                </c:pt>
                <c:pt idx="16">
                  <c:v>98.6</c:v>
                </c:pt>
                <c:pt idx="17">
                  <c:v>98.5</c:v>
                </c:pt>
                <c:pt idx="18">
                  <c:v>98.7</c:v>
                </c:pt>
                <c:pt idx="19">
                  <c:v>98.3</c:v>
                </c:pt>
                <c:pt idx="20">
                  <c:v>98.4</c:v>
                </c:pt>
                <c:pt idx="21">
                  <c:v>98.6</c:v>
                </c:pt>
                <c:pt idx="22">
                  <c:v>98</c:v>
                </c:pt>
                <c:pt idx="23">
                  <c:v>98</c:v>
                </c:pt>
                <c:pt idx="24">
                  <c:v>98.2</c:v>
                </c:pt>
                <c:pt idx="25">
                  <c:v>97.8</c:v>
                </c:pt>
                <c:pt idx="26">
                  <c:v>97.6</c:v>
                </c:pt>
                <c:pt idx="27">
                  <c:v>97.2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8-49B1-4A4C-92E7-D0279FBB9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12665">
              <a:solidFill>
                <a:srgbClr val="FFCC99"/>
              </a:solidFill>
              <a:prstDash val="solid"/>
            </a:ln>
          </c:spPr>
        </c:dropLines>
        <c:marker val="1"/>
        <c:smooth val="0"/>
        <c:axId val="1749813887"/>
        <c:axId val="1"/>
      </c:lineChart>
      <c:catAx>
        <c:axId val="17498138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65">
            <a:solidFill>
              <a:srgbClr val="00FFFF"/>
            </a:solidFill>
            <a:prstDash val="solid"/>
          </a:ln>
        </c:spPr>
        <c:txPr>
          <a:bodyPr rot="-2700000" vert="horz"/>
          <a:lstStyle/>
          <a:p>
            <a:pPr>
              <a:defRPr sz="179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12665">
              <a:solidFill>
                <a:srgbClr val="99CC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2665">
            <a:solidFill>
              <a:srgbClr val="CCFFFF"/>
            </a:solidFill>
            <a:prstDash val="solid"/>
          </a:ln>
        </c:spPr>
        <c:txPr>
          <a:bodyPr rot="0" vert="horz"/>
          <a:lstStyle/>
          <a:p>
            <a:pPr>
              <a:defRPr sz="179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749813887"/>
        <c:crosses val="autoZero"/>
        <c:crossBetween val="between"/>
      </c:valAx>
      <c:spPr>
        <a:noFill/>
        <a:ln w="2533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931DA-14CA-204F-9DDC-A4D9F106DE0F}" type="doc">
      <dgm:prSet loTypeId="urn:microsoft.com/office/officeart/2005/8/layout/hierarchy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8DE33B0-3535-3540-B724-658719C6C9EB}">
      <dgm:prSet phldrT="[Text]" custT="1"/>
      <dgm:spPr/>
      <dgm:t>
        <a:bodyPr/>
        <a:lstStyle/>
        <a:p>
          <a:r>
            <a:rPr lang="en-US" sz="2800" b="1" dirty="0">
              <a:solidFill>
                <a:srgbClr val="C00000"/>
              </a:solidFill>
            </a:rPr>
            <a:t>Basic Evaluation at first Visit</a:t>
          </a:r>
        </a:p>
      </dgm:t>
    </dgm:pt>
    <dgm:pt modelId="{C2F8EC83-CE86-0C4D-8489-8ABA1E53F198}" type="parTrans" cxnId="{8332B148-EA7D-8D45-93E3-3A7385F2B097}">
      <dgm:prSet/>
      <dgm:spPr/>
      <dgm:t>
        <a:bodyPr/>
        <a:lstStyle/>
        <a:p>
          <a:endParaRPr lang="en-US"/>
        </a:p>
      </dgm:t>
    </dgm:pt>
    <dgm:pt modelId="{E6565E44-DB74-1A46-BAE8-0FA07F70B23D}" type="sibTrans" cxnId="{8332B148-EA7D-8D45-93E3-3A7385F2B097}">
      <dgm:prSet/>
      <dgm:spPr/>
      <dgm:t>
        <a:bodyPr/>
        <a:lstStyle/>
        <a:p>
          <a:endParaRPr lang="en-US"/>
        </a:p>
      </dgm:t>
    </dgm:pt>
    <dgm:pt modelId="{88BE88E2-E798-C141-9BFB-C2BC5A6E1328}">
      <dgm:prSet phldrT="[Text]" custT="1"/>
      <dgm:spPr/>
      <dgm:t>
        <a:bodyPr/>
        <a:lstStyle/>
        <a:p>
          <a:r>
            <a:rPr lang="en-US" sz="2800" b="1" dirty="0">
              <a:solidFill>
                <a:srgbClr val="112D9F"/>
              </a:solidFill>
            </a:rPr>
            <a:t>History</a:t>
          </a:r>
        </a:p>
      </dgm:t>
    </dgm:pt>
    <dgm:pt modelId="{522CCA6F-E93C-E141-B191-21038EF141EB}" type="parTrans" cxnId="{CCC26399-E65F-4A49-A922-0A4ACF6098D5}">
      <dgm:prSet/>
      <dgm:spPr/>
      <dgm:t>
        <a:bodyPr/>
        <a:lstStyle/>
        <a:p>
          <a:endParaRPr lang="en-US" dirty="0"/>
        </a:p>
      </dgm:t>
    </dgm:pt>
    <dgm:pt modelId="{153C2EEC-ED7C-2448-92A5-8696C48F6071}" type="sibTrans" cxnId="{CCC26399-E65F-4A49-A922-0A4ACF6098D5}">
      <dgm:prSet/>
      <dgm:spPr/>
      <dgm:t>
        <a:bodyPr/>
        <a:lstStyle/>
        <a:p>
          <a:endParaRPr lang="en-US"/>
        </a:p>
      </dgm:t>
    </dgm:pt>
    <dgm:pt modelId="{92F26BB8-A6AF-CD48-A777-4687F046C87F}">
      <dgm:prSet phldrT="[Text]" custT="1"/>
      <dgm:spPr/>
      <dgm:t>
        <a:bodyPr/>
        <a:lstStyle/>
        <a:p>
          <a:r>
            <a:rPr lang="en-US" sz="2000" b="1" dirty="0"/>
            <a:t>Menstrual History</a:t>
          </a:r>
        </a:p>
        <a:p>
          <a:r>
            <a:rPr lang="en-US" sz="2000" b="1" dirty="0"/>
            <a:t>Sexual History</a:t>
          </a:r>
        </a:p>
      </dgm:t>
    </dgm:pt>
    <dgm:pt modelId="{DACCF26B-6B5F-F341-91F7-4AF7E129C981}" type="parTrans" cxnId="{21C1DC6A-EA22-434C-AFE2-EA051EC18D4A}">
      <dgm:prSet/>
      <dgm:spPr/>
      <dgm:t>
        <a:bodyPr/>
        <a:lstStyle/>
        <a:p>
          <a:endParaRPr lang="en-US" dirty="0"/>
        </a:p>
      </dgm:t>
    </dgm:pt>
    <dgm:pt modelId="{9705759D-E5AE-304D-B210-0B913952D4C0}" type="sibTrans" cxnId="{21C1DC6A-EA22-434C-AFE2-EA051EC18D4A}">
      <dgm:prSet/>
      <dgm:spPr/>
      <dgm:t>
        <a:bodyPr/>
        <a:lstStyle/>
        <a:p>
          <a:endParaRPr lang="en-US"/>
        </a:p>
      </dgm:t>
    </dgm:pt>
    <dgm:pt modelId="{3D0E8866-3C58-0642-9D87-966C1C4970A5}">
      <dgm:prSet phldrT="[Text]" custT="1"/>
      <dgm:spPr/>
      <dgm:t>
        <a:bodyPr/>
        <a:lstStyle/>
        <a:p>
          <a:r>
            <a:rPr lang="en-US" sz="2000" b="1" dirty="0"/>
            <a:t>Past Medical/Surgical History</a:t>
          </a:r>
        </a:p>
        <a:p>
          <a:r>
            <a:rPr lang="en-US" sz="2000" b="1" dirty="0"/>
            <a:t>Past infertility Treatment history</a:t>
          </a:r>
        </a:p>
        <a:p>
          <a:r>
            <a:rPr lang="en-US" sz="2000" b="1" dirty="0"/>
            <a:t>Family History </a:t>
          </a:r>
        </a:p>
      </dgm:t>
    </dgm:pt>
    <dgm:pt modelId="{A1B2484A-0AE0-FE45-92DB-DA9834F7C658}" type="parTrans" cxnId="{03C7BF8B-CD63-424B-8C3F-65009AD5A036}">
      <dgm:prSet/>
      <dgm:spPr/>
      <dgm:t>
        <a:bodyPr/>
        <a:lstStyle/>
        <a:p>
          <a:endParaRPr lang="en-US" dirty="0"/>
        </a:p>
      </dgm:t>
    </dgm:pt>
    <dgm:pt modelId="{AE035054-B43F-AB41-B3BD-59F029B53245}" type="sibTrans" cxnId="{03C7BF8B-CD63-424B-8C3F-65009AD5A036}">
      <dgm:prSet/>
      <dgm:spPr/>
      <dgm:t>
        <a:bodyPr/>
        <a:lstStyle/>
        <a:p>
          <a:endParaRPr lang="en-US"/>
        </a:p>
      </dgm:t>
    </dgm:pt>
    <dgm:pt modelId="{E5DEE615-D1CA-EB48-B07E-B88F15363BD6}">
      <dgm:prSet phldrT="[Text]" custT="1"/>
      <dgm:spPr/>
      <dgm:t>
        <a:bodyPr/>
        <a:lstStyle/>
        <a:p>
          <a:r>
            <a:rPr lang="en-US" sz="2800" b="1" dirty="0">
              <a:solidFill>
                <a:srgbClr val="112D9F"/>
              </a:solidFill>
            </a:rPr>
            <a:t>Examination</a:t>
          </a:r>
        </a:p>
      </dgm:t>
    </dgm:pt>
    <dgm:pt modelId="{2AB6C2B2-8F94-AA4D-91D3-50CD25A1BB4E}" type="parTrans" cxnId="{A684F2F8-1F08-214E-9179-B7DD0257888B}">
      <dgm:prSet/>
      <dgm:spPr/>
      <dgm:t>
        <a:bodyPr/>
        <a:lstStyle/>
        <a:p>
          <a:endParaRPr lang="en-US" dirty="0"/>
        </a:p>
      </dgm:t>
    </dgm:pt>
    <dgm:pt modelId="{E6E815DA-2531-534C-BA34-C1D55942B931}" type="sibTrans" cxnId="{A684F2F8-1F08-214E-9179-B7DD0257888B}">
      <dgm:prSet/>
      <dgm:spPr/>
      <dgm:t>
        <a:bodyPr/>
        <a:lstStyle/>
        <a:p>
          <a:endParaRPr lang="en-US"/>
        </a:p>
      </dgm:t>
    </dgm:pt>
    <dgm:pt modelId="{8C21422E-0441-554E-AD9A-89849525E62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Breast, Height, Weight, BMI, Waist circumference</a:t>
          </a:r>
        </a:p>
        <a:p>
          <a:pPr>
            <a:lnSpc>
              <a:spcPct val="100000"/>
            </a:lnSpc>
          </a:pPr>
          <a:r>
            <a:rPr lang="en-US" sz="2000" b="1" dirty="0"/>
            <a:t>For Acne and Hirsutism</a:t>
          </a:r>
        </a:p>
        <a:p>
          <a:pPr>
            <a:lnSpc>
              <a:spcPct val="100000"/>
            </a:lnSpc>
          </a:pPr>
          <a:r>
            <a:rPr lang="en-US" sz="2000" b="1" dirty="0"/>
            <a:t>Per abdominal and PS and PV</a:t>
          </a:r>
        </a:p>
      </dgm:t>
    </dgm:pt>
    <dgm:pt modelId="{94ACCF9D-485B-6D49-82D0-1A3C9BC556A0}" type="parTrans" cxnId="{73046383-8831-094A-9E91-9D831276E21E}">
      <dgm:prSet/>
      <dgm:spPr/>
      <dgm:t>
        <a:bodyPr/>
        <a:lstStyle/>
        <a:p>
          <a:endParaRPr lang="en-US" dirty="0"/>
        </a:p>
      </dgm:t>
    </dgm:pt>
    <dgm:pt modelId="{3226192C-BBA7-9D40-B3AC-408C72E8C919}" type="sibTrans" cxnId="{73046383-8831-094A-9E91-9D831276E21E}">
      <dgm:prSet/>
      <dgm:spPr/>
      <dgm:t>
        <a:bodyPr/>
        <a:lstStyle/>
        <a:p>
          <a:endParaRPr lang="en-US"/>
        </a:p>
      </dgm:t>
    </dgm:pt>
    <dgm:pt modelId="{3F3DF10D-4337-3140-8695-83617EDBE5FF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US" sz="2000" b="1" dirty="0"/>
        </a:p>
        <a:p>
          <a:pPr>
            <a:lnSpc>
              <a:spcPct val="90000"/>
            </a:lnSpc>
          </a:pPr>
          <a:r>
            <a:rPr lang="en-US" sz="2000" b="1" dirty="0"/>
            <a:t>Transvaginal Ultrasound</a:t>
          </a:r>
        </a:p>
        <a:p>
          <a:pPr>
            <a:lnSpc>
              <a:spcPct val="90000"/>
            </a:lnSpc>
          </a:pPr>
          <a:r>
            <a:rPr lang="en-US" sz="2000" b="1" dirty="0"/>
            <a:t>Cervix – Length and curvature</a:t>
          </a:r>
        </a:p>
        <a:p>
          <a:pPr>
            <a:lnSpc>
              <a:spcPct val="90000"/>
            </a:lnSpc>
          </a:pPr>
          <a:r>
            <a:rPr lang="en-US" sz="2000" b="1" dirty="0"/>
            <a:t>Uterus – Length, width and AP</a:t>
          </a:r>
        </a:p>
        <a:p>
          <a:pPr>
            <a:lnSpc>
              <a:spcPct val="90000"/>
            </a:lnSpc>
          </a:pPr>
          <a:r>
            <a:rPr lang="en-US" sz="2000" b="1" dirty="0"/>
            <a:t>Pathology – Polyp, Fibroids, Adenomyosis, Mullerian anomalies, Endometrial thickness and pattern corelated with the day of MC</a:t>
          </a:r>
        </a:p>
        <a:p>
          <a:pPr>
            <a:lnSpc>
              <a:spcPct val="90000"/>
            </a:lnSpc>
          </a:pPr>
          <a:r>
            <a:rPr lang="en-US" sz="2000" b="1" dirty="0"/>
            <a:t>Ovaries: Measurement and Volume, AFC (2-9mm) on Day2/3, Presence or absence of cyst</a:t>
          </a:r>
        </a:p>
        <a:p>
          <a:pPr>
            <a:lnSpc>
              <a:spcPct val="90000"/>
            </a:lnSpc>
          </a:pPr>
          <a:r>
            <a:rPr lang="en-US" sz="2000" b="1" dirty="0"/>
            <a:t>Mobility of uterus and ovaries(Sliding Slide)</a:t>
          </a:r>
        </a:p>
        <a:p>
          <a:pPr>
            <a:lnSpc>
              <a:spcPct val="90000"/>
            </a:lnSpc>
          </a:pPr>
          <a:r>
            <a:rPr lang="en-US" sz="2000" b="1" dirty="0"/>
            <a:t>POD- Tethered/Obliterated/Collection</a:t>
          </a:r>
        </a:p>
        <a:p>
          <a:pPr>
            <a:lnSpc>
              <a:spcPct val="90000"/>
            </a:lnSpc>
          </a:pPr>
          <a:endParaRPr lang="en-US" sz="1300" dirty="0"/>
        </a:p>
      </dgm:t>
    </dgm:pt>
    <dgm:pt modelId="{B2AB0E83-4064-8C40-A014-EDEAC0F1298E}" type="parTrans" cxnId="{1620629E-326F-504B-AE0E-630B06125194}">
      <dgm:prSet/>
      <dgm:spPr/>
      <dgm:t>
        <a:bodyPr/>
        <a:lstStyle/>
        <a:p>
          <a:endParaRPr lang="en-US" dirty="0"/>
        </a:p>
      </dgm:t>
    </dgm:pt>
    <dgm:pt modelId="{0046080D-63EE-524C-BF02-407C1654D657}" type="sibTrans" cxnId="{1620629E-326F-504B-AE0E-630B06125194}">
      <dgm:prSet/>
      <dgm:spPr/>
      <dgm:t>
        <a:bodyPr/>
        <a:lstStyle/>
        <a:p>
          <a:endParaRPr lang="en-US"/>
        </a:p>
      </dgm:t>
    </dgm:pt>
    <dgm:pt modelId="{8F14C739-CD03-2B4E-80C0-4428A130ABB0}" type="pres">
      <dgm:prSet presAssocID="{931931DA-14CA-204F-9DDC-A4D9F106DE0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09F0A31-8DA0-6244-821F-40F88605158F}" type="pres">
      <dgm:prSet presAssocID="{88DE33B0-3535-3540-B724-658719C6C9EB}" presName="root1" presStyleCnt="0"/>
      <dgm:spPr/>
    </dgm:pt>
    <dgm:pt modelId="{80AD6AEA-DF1A-8849-BCCA-F5877B90D0CA}" type="pres">
      <dgm:prSet presAssocID="{88DE33B0-3535-3540-B724-658719C6C9EB}" presName="LevelOneTextNode" presStyleLbl="node0" presStyleIdx="0" presStyleCnt="1" custScaleX="109252" custScaleY="120146" custLinFactNeighborX="-36542" custLinFactNeighborY="9298">
        <dgm:presLayoutVars>
          <dgm:chPref val="3"/>
        </dgm:presLayoutVars>
      </dgm:prSet>
      <dgm:spPr/>
    </dgm:pt>
    <dgm:pt modelId="{5563E243-0FAD-8048-963B-E0F27E9E1D7E}" type="pres">
      <dgm:prSet presAssocID="{88DE33B0-3535-3540-B724-658719C6C9EB}" presName="level2hierChild" presStyleCnt="0"/>
      <dgm:spPr/>
    </dgm:pt>
    <dgm:pt modelId="{5D1B423B-E3B4-3448-80EE-44DF5D6733EB}" type="pres">
      <dgm:prSet presAssocID="{522CCA6F-E93C-E141-B191-21038EF141EB}" presName="conn2-1" presStyleLbl="parChTrans1D2" presStyleIdx="0" presStyleCnt="2"/>
      <dgm:spPr/>
    </dgm:pt>
    <dgm:pt modelId="{91879EA1-098B-6049-86BB-D99792907D47}" type="pres">
      <dgm:prSet presAssocID="{522CCA6F-E93C-E141-B191-21038EF141EB}" presName="connTx" presStyleLbl="parChTrans1D2" presStyleIdx="0" presStyleCnt="2"/>
      <dgm:spPr/>
    </dgm:pt>
    <dgm:pt modelId="{287B53F7-20C3-FC4D-830F-E807D8DDE769}" type="pres">
      <dgm:prSet presAssocID="{88BE88E2-E798-C141-9BFB-C2BC5A6E1328}" presName="root2" presStyleCnt="0"/>
      <dgm:spPr/>
    </dgm:pt>
    <dgm:pt modelId="{FFCA8077-69C2-E843-9387-931A6D17073B}" type="pres">
      <dgm:prSet presAssocID="{88BE88E2-E798-C141-9BFB-C2BC5A6E1328}" presName="LevelTwoTextNode" presStyleLbl="node2" presStyleIdx="0" presStyleCnt="2" custLinFactNeighborX="-14601" custLinFactNeighborY="13653">
        <dgm:presLayoutVars>
          <dgm:chPref val="3"/>
        </dgm:presLayoutVars>
      </dgm:prSet>
      <dgm:spPr/>
    </dgm:pt>
    <dgm:pt modelId="{F9FA0D35-3FDD-9645-827C-DD08416E823E}" type="pres">
      <dgm:prSet presAssocID="{88BE88E2-E798-C141-9BFB-C2BC5A6E1328}" presName="level3hierChild" presStyleCnt="0"/>
      <dgm:spPr/>
    </dgm:pt>
    <dgm:pt modelId="{5DEBA41B-D573-BF42-ACCD-29B78159FA88}" type="pres">
      <dgm:prSet presAssocID="{DACCF26B-6B5F-F341-91F7-4AF7E129C981}" presName="conn2-1" presStyleLbl="parChTrans1D3" presStyleIdx="0" presStyleCnt="4"/>
      <dgm:spPr/>
    </dgm:pt>
    <dgm:pt modelId="{15636697-33EB-F244-BBB9-B363DEB2DEEA}" type="pres">
      <dgm:prSet presAssocID="{DACCF26B-6B5F-F341-91F7-4AF7E129C981}" presName="connTx" presStyleLbl="parChTrans1D3" presStyleIdx="0" presStyleCnt="4"/>
      <dgm:spPr/>
    </dgm:pt>
    <dgm:pt modelId="{7963E738-5AB7-C84B-92C3-C4A5242533D9}" type="pres">
      <dgm:prSet presAssocID="{92F26BB8-A6AF-CD48-A777-4687F046C87F}" presName="root2" presStyleCnt="0"/>
      <dgm:spPr/>
    </dgm:pt>
    <dgm:pt modelId="{D0ADF50E-5859-FF4B-B90F-18E780DB3DF8}" type="pres">
      <dgm:prSet presAssocID="{92F26BB8-A6AF-CD48-A777-4687F046C87F}" presName="LevelTwoTextNode" presStyleLbl="node3" presStyleIdx="0" presStyleCnt="4" custScaleX="303266" custScaleY="67338" custLinFactNeighborX="-11971" custLinFactNeighborY="-909">
        <dgm:presLayoutVars>
          <dgm:chPref val="3"/>
        </dgm:presLayoutVars>
      </dgm:prSet>
      <dgm:spPr/>
    </dgm:pt>
    <dgm:pt modelId="{D6ECF56D-7042-1C46-BF79-75EBCCA9D52D}" type="pres">
      <dgm:prSet presAssocID="{92F26BB8-A6AF-CD48-A777-4687F046C87F}" presName="level3hierChild" presStyleCnt="0"/>
      <dgm:spPr/>
    </dgm:pt>
    <dgm:pt modelId="{4D3A3C8A-5CDA-6947-ACC4-4AC9D5F437AC}" type="pres">
      <dgm:prSet presAssocID="{A1B2484A-0AE0-FE45-92DB-DA9834F7C658}" presName="conn2-1" presStyleLbl="parChTrans1D3" presStyleIdx="1" presStyleCnt="4"/>
      <dgm:spPr/>
    </dgm:pt>
    <dgm:pt modelId="{6AA5BF35-5654-2D4C-9D14-7F87D546B660}" type="pres">
      <dgm:prSet presAssocID="{A1B2484A-0AE0-FE45-92DB-DA9834F7C658}" presName="connTx" presStyleLbl="parChTrans1D3" presStyleIdx="1" presStyleCnt="4"/>
      <dgm:spPr/>
    </dgm:pt>
    <dgm:pt modelId="{D9425308-4DFC-234E-94C7-E426FC9473AC}" type="pres">
      <dgm:prSet presAssocID="{3D0E8866-3C58-0642-9D87-966C1C4970A5}" presName="root2" presStyleCnt="0"/>
      <dgm:spPr/>
    </dgm:pt>
    <dgm:pt modelId="{486D923E-ED45-1549-86D1-C2112E51E397}" type="pres">
      <dgm:prSet presAssocID="{3D0E8866-3C58-0642-9D87-966C1C4970A5}" presName="LevelTwoTextNode" presStyleLbl="node3" presStyleIdx="1" presStyleCnt="4" custScaleX="303266" custScaleY="117426" custLinFactNeighborX="-13797" custLinFactNeighborY="3297">
        <dgm:presLayoutVars>
          <dgm:chPref val="3"/>
        </dgm:presLayoutVars>
      </dgm:prSet>
      <dgm:spPr/>
    </dgm:pt>
    <dgm:pt modelId="{D1196444-47D4-5445-89AB-BDAB2F465BB0}" type="pres">
      <dgm:prSet presAssocID="{3D0E8866-3C58-0642-9D87-966C1C4970A5}" presName="level3hierChild" presStyleCnt="0"/>
      <dgm:spPr/>
    </dgm:pt>
    <dgm:pt modelId="{04C16122-DFFB-6F4A-9825-97A1614DB56C}" type="pres">
      <dgm:prSet presAssocID="{2AB6C2B2-8F94-AA4D-91D3-50CD25A1BB4E}" presName="conn2-1" presStyleLbl="parChTrans1D2" presStyleIdx="1" presStyleCnt="2"/>
      <dgm:spPr/>
    </dgm:pt>
    <dgm:pt modelId="{B9ACFA80-096D-FB40-97BF-9C78E29BF888}" type="pres">
      <dgm:prSet presAssocID="{2AB6C2B2-8F94-AA4D-91D3-50CD25A1BB4E}" presName="connTx" presStyleLbl="parChTrans1D2" presStyleIdx="1" presStyleCnt="2"/>
      <dgm:spPr/>
    </dgm:pt>
    <dgm:pt modelId="{694AA2EC-A7FA-C947-A0D0-39A70EDC18B6}" type="pres">
      <dgm:prSet presAssocID="{E5DEE615-D1CA-EB48-B07E-B88F15363BD6}" presName="root2" presStyleCnt="0"/>
      <dgm:spPr/>
    </dgm:pt>
    <dgm:pt modelId="{7212EDDC-F7F0-B14B-BB19-DF8C82EC8BC9}" type="pres">
      <dgm:prSet presAssocID="{E5DEE615-D1CA-EB48-B07E-B88F15363BD6}" presName="LevelTwoTextNode" presStyleLbl="node2" presStyleIdx="1" presStyleCnt="2" custLinFactNeighborX="-10323" custLinFactNeighborY="-5419">
        <dgm:presLayoutVars>
          <dgm:chPref val="3"/>
        </dgm:presLayoutVars>
      </dgm:prSet>
      <dgm:spPr/>
    </dgm:pt>
    <dgm:pt modelId="{3AFEA829-67C0-EB45-AB73-EEE639A24F15}" type="pres">
      <dgm:prSet presAssocID="{E5DEE615-D1CA-EB48-B07E-B88F15363BD6}" presName="level3hierChild" presStyleCnt="0"/>
      <dgm:spPr/>
    </dgm:pt>
    <dgm:pt modelId="{2E4B1EE8-1AF2-8B4E-B54C-8C4E2F21B2AC}" type="pres">
      <dgm:prSet presAssocID="{94ACCF9D-485B-6D49-82D0-1A3C9BC556A0}" presName="conn2-1" presStyleLbl="parChTrans1D3" presStyleIdx="2" presStyleCnt="4"/>
      <dgm:spPr/>
    </dgm:pt>
    <dgm:pt modelId="{3E6A7C48-D852-5042-9ABA-CAFB08358DBC}" type="pres">
      <dgm:prSet presAssocID="{94ACCF9D-485B-6D49-82D0-1A3C9BC556A0}" presName="connTx" presStyleLbl="parChTrans1D3" presStyleIdx="2" presStyleCnt="4"/>
      <dgm:spPr/>
    </dgm:pt>
    <dgm:pt modelId="{B606C3AE-7BFC-4E41-9459-8CFBA3633C2F}" type="pres">
      <dgm:prSet presAssocID="{8C21422E-0441-554E-AD9A-89849525E625}" presName="root2" presStyleCnt="0"/>
      <dgm:spPr/>
    </dgm:pt>
    <dgm:pt modelId="{5FB5A8BE-571F-7B45-A680-E218C104EDD5}" type="pres">
      <dgm:prSet presAssocID="{8C21422E-0441-554E-AD9A-89849525E625}" presName="LevelTwoTextNode" presStyleLbl="node3" presStyleIdx="2" presStyleCnt="4" custScaleX="304017" custScaleY="118689" custLinFactNeighborX="-11934" custLinFactNeighborY="-701">
        <dgm:presLayoutVars>
          <dgm:chPref val="3"/>
        </dgm:presLayoutVars>
      </dgm:prSet>
      <dgm:spPr/>
    </dgm:pt>
    <dgm:pt modelId="{B50477DE-EC51-444A-8C4F-EFBA34FDB459}" type="pres">
      <dgm:prSet presAssocID="{8C21422E-0441-554E-AD9A-89849525E625}" presName="level3hierChild" presStyleCnt="0"/>
      <dgm:spPr/>
    </dgm:pt>
    <dgm:pt modelId="{E7620346-8B29-C141-BD7A-04025E0E70AC}" type="pres">
      <dgm:prSet presAssocID="{B2AB0E83-4064-8C40-A014-EDEAC0F1298E}" presName="conn2-1" presStyleLbl="parChTrans1D3" presStyleIdx="3" presStyleCnt="4"/>
      <dgm:spPr/>
    </dgm:pt>
    <dgm:pt modelId="{A5D05701-58BF-4149-B0A6-EDEE5BDA539F}" type="pres">
      <dgm:prSet presAssocID="{B2AB0E83-4064-8C40-A014-EDEAC0F1298E}" presName="connTx" presStyleLbl="parChTrans1D3" presStyleIdx="3" presStyleCnt="4"/>
      <dgm:spPr/>
    </dgm:pt>
    <dgm:pt modelId="{DE813E5F-D0E2-E84D-825C-CA2BD195A8C7}" type="pres">
      <dgm:prSet presAssocID="{3F3DF10D-4337-3140-8695-83617EDBE5FF}" presName="root2" presStyleCnt="0"/>
      <dgm:spPr/>
    </dgm:pt>
    <dgm:pt modelId="{EE0DC468-5B57-3748-9403-C04BE01A4D80}" type="pres">
      <dgm:prSet presAssocID="{3F3DF10D-4337-3140-8695-83617EDBE5FF}" presName="LevelTwoTextNode" presStyleLbl="node3" presStyleIdx="3" presStyleCnt="4" custScaleX="304017" custScaleY="349388" custLinFactNeighborX="-9228" custLinFactNeighborY="-3894">
        <dgm:presLayoutVars>
          <dgm:chPref val="3"/>
        </dgm:presLayoutVars>
      </dgm:prSet>
      <dgm:spPr/>
    </dgm:pt>
    <dgm:pt modelId="{D3C75837-3D13-B34E-ABAF-37604A8DC2AA}" type="pres">
      <dgm:prSet presAssocID="{3F3DF10D-4337-3140-8695-83617EDBE5FF}" presName="level3hierChild" presStyleCnt="0"/>
      <dgm:spPr/>
    </dgm:pt>
  </dgm:ptLst>
  <dgm:cxnLst>
    <dgm:cxn modelId="{46405300-0088-BA42-AD3A-BA150FAF321D}" type="presOf" srcId="{E5DEE615-D1CA-EB48-B07E-B88F15363BD6}" destId="{7212EDDC-F7F0-B14B-BB19-DF8C82EC8BC9}" srcOrd="0" destOrd="0" presId="urn:microsoft.com/office/officeart/2005/8/layout/hierarchy2"/>
    <dgm:cxn modelId="{073D2014-E3E7-DD40-9468-C43168482E89}" type="presOf" srcId="{B2AB0E83-4064-8C40-A014-EDEAC0F1298E}" destId="{A5D05701-58BF-4149-B0A6-EDEE5BDA539F}" srcOrd="1" destOrd="0" presId="urn:microsoft.com/office/officeart/2005/8/layout/hierarchy2"/>
    <dgm:cxn modelId="{6FF9DC20-AC10-D14F-B744-14FC0ECBDBD8}" type="presOf" srcId="{2AB6C2B2-8F94-AA4D-91D3-50CD25A1BB4E}" destId="{04C16122-DFFB-6F4A-9825-97A1614DB56C}" srcOrd="0" destOrd="0" presId="urn:microsoft.com/office/officeart/2005/8/layout/hierarchy2"/>
    <dgm:cxn modelId="{1173BB24-357D-4B4B-9A67-66A83D9A23EE}" type="presOf" srcId="{931931DA-14CA-204F-9DDC-A4D9F106DE0F}" destId="{8F14C739-CD03-2B4E-80C0-4428A130ABB0}" srcOrd="0" destOrd="0" presId="urn:microsoft.com/office/officeart/2005/8/layout/hierarchy2"/>
    <dgm:cxn modelId="{98FF5B26-38C4-AC4F-849C-D8DC20E8D61D}" type="presOf" srcId="{522CCA6F-E93C-E141-B191-21038EF141EB}" destId="{5D1B423B-E3B4-3448-80EE-44DF5D6733EB}" srcOrd="0" destOrd="0" presId="urn:microsoft.com/office/officeart/2005/8/layout/hierarchy2"/>
    <dgm:cxn modelId="{1274BF38-43D5-2E4A-A4E0-C832CB190553}" type="presOf" srcId="{92F26BB8-A6AF-CD48-A777-4687F046C87F}" destId="{D0ADF50E-5859-FF4B-B90F-18E780DB3DF8}" srcOrd="0" destOrd="0" presId="urn:microsoft.com/office/officeart/2005/8/layout/hierarchy2"/>
    <dgm:cxn modelId="{456B3C44-8352-2441-8CCD-026B2B8FC159}" type="presOf" srcId="{3D0E8866-3C58-0642-9D87-966C1C4970A5}" destId="{486D923E-ED45-1549-86D1-C2112E51E397}" srcOrd="0" destOrd="0" presId="urn:microsoft.com/office/officeart/2005/8/layout/hierarchy2"/>
    <dgm:cxn modelId="{8332B148-EA7D-8D45-93E3-3A7385F2B097}" srcId="{931931DA-14CA-204F-9DDC-A4D9F106DE0F}" destId="{88DE33B0-3535-3540-B724-658719C6C9EB}" srcOrd="0" destOrd="0" parTransId="{C2F8EC83-CE86-0C4D-8489-8ABA1E53F198}" sibTransId="{E6565E44-DB74-1A46-BAE8-0FA07F70B23D}"/>
    <dgm:cxn modelId="{ED617160-E878-5447-98B6-776298134366}" type="presOf" srcId="{8C21422E-0441-554E-AD9A-89849525E625}" destId="{5FB5A8BE-571F-7B45-A680-E218C104EDD5}" srcOrd="0" destOrd="0" presId="urn:microsoft.com/office/officeart/2005/8/layout/hierarchy2"/>
    <dgm:cxn modelId="{21C1DC6A-EA22-434C-AFE2-EA051EC18D4A}" srcId="{88BE88E2-E798-C141-9BFB-C2BC5A6E1328}" destId="{92F26BB8-A6AF-CD48-A777-4687F046C87F}" srcOrd="0" destOrd="0" parTransId="{DACCF26B-6B5F-F341-91F7-4AF7E129C981}" sibTransId="{9705759D-E5AE-304D-B210-0B913952D4C0}"/>
    <dgm:cxn modelId="{4F733077-07E8-6A4A-8FD9-16B64D7882B1}" type="presOf" srcId="{88BE88E2-E798-C141-9BFB-C2BC5A6E1328}" destId="{FFCA8077-69C2-E843-9387-931A6D17073B}" srcOrd="0" destOrd="0" presId="urn:microsoft.com/office/officeart/2005/8/layout/hierarchy2"/>
    <dgm:cxn modelId="{E8870B7F-1EA4-9D47-AFE2-0C3765B451D7}" type="presOf" srcId="{DACCF26B-6B5F-F341-91F7-4AF7E129C981}" destId="{5DEBA41B-D573-BF42-ACCD-29B78159FA88}" srcOrd="0" destOrd="0" presId="urn:microsoft.com/office/officeart/2005/8/layout/hierarchy2"/>
    <dgm:cxn modelId="{73046383-8831-094A-9E91-9D831276E21E}" srcId="{E5DEE615-D1CA-EB48-B07E-B88F15363BD6}" destId="{8C21422E-0441-554E-AD9A-89849525E625}" srcOrd="0" destOrd="0" parTransId="{94ACCF9D-485B-6D49-82D0-1A3C9BC556A0}" sibTransId="{3226192C-BBA7-9D40-B3AC-408C72E8C919}"/>
    <dgm:cxn modelId="{03C7BF8B-CD63-424B-8C3F-65009AD5A036}" srcId="{88BE88E2-E798-C141-9BFB-C2BC5A6E1328}" destId="{3D0E8866-3C58-0642-9D87-966C1C4970A5}" srcOrd="1" destOrd="0" parTransId="{A1B2484A-0AE0-FE45-92DB-DA9834F7C658}" sibTransId="{AE035054-B43F-AB41-B3BD-59F029B53245}"/>
    <dgm:cxn modelId="{9A7FBE8E-1364-5D42-8AA9-7947B9A0689B}" type="presOf" srcId="{3F3DF10D-4337-3140-8695-83617EDBE5FF}" destId="{EE0DC468-5B57-3748-9403-C04BE01A4D80}" srcOrd="0" destOrd="0" presId="urn:microsoft.com/office/officeart/2005/8/layout/hierarchy2"/>
    <dgm:cxn modelId="{CCC26399-E65F-4A49-A922-0A4ACF6098D5}" srcId="{88DE33B0-3535-3540-B724-658719C6C9EB}" destId="{88BE88E2-E798-C141-9BFB-C2BC5A6E1328}" srcOrd="0" destOrd="0" parTransId="{522CCA6F-E93C-E141-B191-21038EF141EB}" sibTransId="{153C2EEC-ED7C-2448-92A5-8696C48F6071}"/>
    <dgm:cxn modelId="{1620629E-326F-504B-AE0E-630B06125194}" srcId="{E5DEE615-D1CA-EB48-B07E-B88F15363BD6}" destId="{3F3DF10D-4337-3140-8695-83617EDBE5FF}" srcOrd="1" destOrd="0" parTransId="{B2AB0E83-4064-8C40-A014-EDEAC0F1298E}" sibTransId="{0046080D-63EE-524C-BF02-407C1654D657}"/>
    <dgm:cxn modelId="{F71BA5A3-7C80-C548-B0E8-4D5DE0B80151}" type="presOf" srcId="{522CCA6F-E93C-E141-B191-21038EF141EB}" destId="{91879EA1-098B-6049-86BB-D99792907D47}" srcOrd="1" destOrd="0" presId="urn:microsoft.com/office/officeart/2005/8/layout/hierarchy2"/>
    <dgm:cxn modelId="{3204F8A6-E029-EF45-9B80-26FA3A04348B}" type="presOf" srcId="{A1B2484A-0AE0-FE45-92DB-DA9834F7C658}" destId="{4D3A3C8A-5CDA-6947-ACC4-4AC9D5F437AC}" srcOrd="0" destOrd="0" presId="urn:microsoft.com/office/officeart/2005/8/layout/hierarchy2"/>
    <dgm:cxn modelId="{2A50EDA8-4ED7-EB41-961B-46F407B17C4E}" type="presOf" srcId="{88DE33B0-3535-3540-B724-658719C6C9EB}" destId="{80AD6AEA-DF1A-8849-BCCA-F5877B90D0CA}" srcOrd="0" destOrd="0" presId="urn:microsoft.com/office/officeart/2005/8/layout/hierarchy2"/>
    <dgm:cxn modelId="{BC9148AB-9942-6B4B-BC1C-4462C4A02D6B}" type="presOf" srcId="{B2AB0E83-4064-8C40-A014-EDEAC0F1298E}" destId="{E7620346-8B29-C141-BD7A-04025E0E70AC}" srcOrd="0" destOrd="0" presId="urn:microsoft.com/office/officeart/2005/8/layout/hierarchy2"/>
    <dgm:cxn modelId="{7C3FFCBB-E644-994D-8A2E-05B746541755}" type="presOf" srcId="{A1B2484A-0AE0-FE45-92DB-DA9834F7C658}" destId="{6AA5BF35-5654-2D4C-9D14-7F87D546B660}" srcOrd="1" destOrd="0" presId="urn:microsoft.com/office/officeart/2005/8/layout/hierarchy2"/>
    <dgm:cxn modelId="{BF8AECCE-FD2D-E443-8D57-DDEF547340D2}" type="presOf" srcId="{DACCF26B-6B5F-F341-91F7-4AF7E129C981}" destId="{15636697-33EB-F244-BBB9-B363DEB2DEEA}" srcOrd="1" destOrd="0" presId="urn:microsoft.com/office/officeart/2005/8/layout/hierarchy2"/>
    <dgm:cxn modelId="{FB187ED1-C982-0548-9213-835A21F157F9}" type="presOf" srcId="{94ACCF9D-485B-6D49-82D0-1A3C9BC556A0}" destId="{2E4B1EE8-1AF2-8B4E-B54C-8C4E2F21B2AC}" srcOrd="0" destOrd="0" presId="urn:microsoft.com/office/officeart/2005/8/layout/hierarchy2"/>
    <dgm:cxn modelId="{A76879DE-5960-1944-A81E-573222E12A47}" type="presOf" srcId="{94ACCF9D-485B-6D49-82D0-1A3C9BC556A0}" destId="{3E6A7C48-D852-5042-9ABA-CAFB08358DBC}" srcOrd="1" destOrd="0" presId="urn:microsoft.com/office/officeart/2005/8/layout/hierarchy2"/>
    <dgm:cxn modelId="{0132A1E5-42CC-BC46-AF84-417B80A64913}" type="presOf" srcId="{2AB6C2B2-8F94-AA4D-91D3-50CD25A1BB4E}" destId="{B9ACFA80-096D-FB40-97BF-9C78E29BF888}" srcOrd="1" destOrd="0" presId="urn:microsoft.com/office/officeart/2005/8/layout/hierarchy2"/>
    <dgm:cxn modelId="{A684F2F8-1F08-214E-9179-B7DD0257888B}" srcId="{88DE33B0-3535-3540-B724-658719C6C9EB}" destId="{E5DEE615-D1CA-EB48-B07E-B88F15363BD6}" srcOrd="1" destOrd="0" parTransId="{2AB6C2B2-8F94-AA4D-91D3-50CD25A1BB4E}" sibTransId="{E6E815DA-2531-534C-BA34-C1D55942B931}"/>
    <dgm:cxn modelId="{C2A9E30A-A331-804D-96E9-394874207051}" type="presParOf" srcId="{8F14C739-CD03-2B4E-80C0-4428A130ABB0}" destId="{A09F0A31-8DA0-6244-821F-40F88605158F}" srcOrd="0" destOrd="0" presId="urn:microsoft.com/office/officeart/2005/8/layout/hierarchy2"/>
    <dgm:cxn modelId="{7503D694-C059-2B45-BBBD-DD652974AB6E}" type="presParOf" srcId="{A09F0A31-8DA0-6244-821F-40F88605158F}" destId="{80AD6AEA-DF1A-8849-BCCA-F5877B90D0CA}" srcOrd="0" destOrd="0" presId="urn:microsoft.com/office/officeart/2005/8/layout/hierarchy2"/>
    <dgm:cxn modelId="{1E73956C-45B4-1C44-A03E-B6C9FA165BEB}" type="presParOf" srcId="{A09F0A31-8DA0-6244-821F-40F88605158F}" destId="{5563E243-0FAD-8048-963B-E0F27E9E1D7E}" srcOrd="1" destOrd="0" presId="urn:microsoft.com/office/officeart/2005/8/layout/hierarchy2"/>
    <dgm:cxn modelId="{5A3BE8F2-ADD4-344A-B071-1EDF346876B4}" type="presParOf" srcId="{5563E243-0FAD-8048-963B-E0F27E9E1D7E}" destId="{5D1B423B-E3B4-3448-80EE-44DF5D6733EB}" srcOrd="0" destOrd="0" presId="urn:microsoft.com/office/officeart/2005/8/layout/hierarchy2"/>
    <dgm:cxn modelId="{BA415588-722A-0E45-8CFF-2217E01ACAAC}" type="presParOf" srcId="{5D1B423B-E3B4-3448-80EE-44DF5D6733EB}" destId="{91879EA1-098B-6049-86BB-D99792907D47}" srcOrd="0" destOrd="0" presId="urn:microsoft.com/office/officeart/2005/8/layout/hierarchy2"/>
    <dgm:cxn modelId="{BC5C4630-2236-A844-82F7-01ACF8572863}" type="presParOf" srcId="{5563E243-0FAD-8048-963B-E0F27E9E1D7E}" destId="{287B53F7-20C3-FC4D-830F-E807D8DDE769}" srcOrd="1" destOrd="0" presId="urn:microsoft.com/office/officeart/2005/8/layout/hierarchy2"/>
    <dgm:cxn modelId="{C7FD1538-5314-C443-BC62-BF81A703B2A6}" type="presParOf" srcId="{287B53F7-20C3-FC4D-830F-E807D8DDE769}" destId="{FFCA8077-69C2-E843-9387-931A6D17073B}" srcOrd="0" destOrd="0" presId="urn:microsoft.com/office/officeart/2005/8/layout/hierarchy2"/>
    <dgm:cxn modelId="{D17335D7-1B9C-A84F-A1BA-C2C2CAB6FF56}" type="presParOf" srcId="{287B53F7-20C3-FC4D-830F-E807D8DDE769}" destId="{F9FA0D35-3FDD-9645-827C-DD08416E823E}" srcOrd="1" destOrd="0" presId="urn:microsoft.com/office/officeart/2005/8/layout/hierarchy2"/>
    <dgm:cxn modelId="{FA179B44-4509-684F-B1BF-0336A0C957BE}" type="presParOf" srcId="{F9FA0D35-3FDD-9645-827C-DD08416E823E}" destId="{5DEBA41B-D573-BF42-ACCD-29B78159FA88}" srcOrd="0" destOrd="0" presId="urn:microsoft.com/office/officeart/2005/8/layout/hierarchy2"/>
    <dgm:cxn modelId="{1781A5AA-1935-744F-A52F-AB356352BAD6}" type="presParOf" srcId="{5DEBA41B-D573-BF42-ACCD-29B78159FA88}" destId="{15636697-33EB-F244-BBB9-B363DEB2DEEA}" srcOrd="0" destOrd="0" presId="urn:microsoft.com/office/officeart/2005/8/layout/hierarchy2"/>
    <dgm:cxn modelId="{A392EBD2-D698-C34F-929F-D87723D7B2B3}" type="presParOf" srcId="{F9FA0D35-3FDD-9645-827C-DD08416E823E}" destId="{7963E738-5AB7-C84B-92C3-C4A5242533D9}" srcOrd="1" destOrd="0" presId="urn:microsoft.com/office/officeart/2005/8/layout/hierarchy2"/>
    <dgm:cxn modelId="{98F26E82-4A67-2348-9877-739C1FA1AF47}" type="presParOf" srcId="{7963E738-5AB7-C84B-92C3-C4A5242533D9}" destId="{D0ADF50E-5859-FF4B-B90F-18E780DB3DF8}" srcOrd="0" destOrd="0" presId="urn:microsoft.com/office/officeart/2005/8/layout/hierarchy2"/>
    <dgm:cxn modelId="{ACE2512E-78E6-7546-809C-F50218D73ABA}" type="presParOf" srcId="{7963E738-5AB7-C84B-92C3-C4A5242533D9}" destId="{D6ECF56D-7042-1C46-BF79-75EBCCA9D52D}" srcOrd="1" destOrd="0" presId="urn:microsoft.com/office/officeart/2005/8/layout/hierarchy2"/>
    <dgm:cxn modelId="{395CF161-6AD9-E44F-B3B4-05195ED42EF6}" type="presParOf" srcId="{F9FA0D35-3FDD-9645-827C-DD08416E823E}" destId="{4D3A3C8A-5CDA-6947-ACC4-4AC9D5F437AC}" srcOrd="2" destOrd="0" presId="urn:microsoft.com/office/officeart/2005/8/layout/hierarchy2"/>
    <dgm:cxn modelId="{5D00A74E-4293-5749-BDA5-9388CE3FF02D}" type="presParOf" srcId="{4D3A3C8A-5CDA-6947-ACC4-4AC9D5F437AC}" destId="{6AA5BF35-5654-2D4C-9D14-7F87D546B660}" srcOrd="0" destOrd="0" presId="urn:microsoft.com/office/officeart/2005/8/layout/hierarchy2"/>
    <dgm:cxn modelId="{8E7812D7-A226-1841-BF5B-C14C5408AF1F}" type="presParOf" srcId="{F9FA0D35-3FDD-9645-827C-DD08416E823E}" destId="{D9425308-4DFC-234E-94C7-E426FC9473AC}" srcOrd="3" destOrd="0" presId="urn:microsoft.com/office/officeart/2005/8/layout/hierarchy2"/>
    <dgm:cxn modelId="{E6B65DD4-29C9-3C47-87FB-5D5D438510D4}" type="presParOf" srcId="{D9425308-4DFC-234E-94C7-E426FC9473AC}" destId="{486D923E-ED45-1549-86D1-C2112E51E397}" srcOrd="0" destOrd="0" presId="urn:microsoft.com/office/officeart/2005/8/layout/hierarchy2"/>
    <dgm:cxn modelId="{678AC0BD-4C07-DD4C-864F-5311E9598B70}" type="presParOf" srcId="{D9425308-4DFC-234E-94C7-E426FC9473AC}" destId="{D1196444-47D4-5445-89AB-BDAB2F465BB0}" srcOrd="1" destOrd="0" presId="urn:microsoft.com/office/officeart/2005/8/layout/hierarchy2"/>
    <dgm:cxn modelId="{8DFB767B-D476-0344-B88E-191820A7B8FA}" type="presParOf" srcId="{5563E243-0FAD-8048-963B-E0F27E9E1D7E}" destId="{04C16122-DFFB-6F4A-9825-97A1614DB56C}" srcOrd="2" destOrd="0" presId="urn:microsoft.com/office/officeart/2005/8/layout/hierarchy2"/>
    <dgm:cxn modelId="{88B3759A-FF91-7B43-8734-04834E10BBD6}" type="presParOf" srcId="{04C16122-DFFB-6F4A-9825-97A1614DB56C}" destId="{B9ACFA80-096D-FB40-97BF-9C78E29BF888}" srcOrd="0" destOrd="0" presId="urn:microsoft.com/office/officeart/2005/8/layout/hierarchy2"/>
    <dgm:cxn modelId="{5EBC673A-F81B-6C4D-8242-D206BD40E873}" type="presParOf" srcId="{5563E243-0FAD-8048-963B-E0F27E9E1D7E}" destId="{694AA2EC-A7FA-C947-A0D0-39A70EDC18B6}" srcOrd="3" destOrd="0" presId="urn:microsoft.com/office/officeart/2005/8/layout/hierarchy2"/>
    <dgm:cxn modelId="{D02F5BA3-A308-D042-B4B2-E588889039E5}" type="presParOf" srcId="{694AA2EC-A7FA-C947-A0D0-39A70EDC18B6}" destId="{7212EDDC-F7F0-B14B-BB19-DF8C82EC8BC9}" srcOrd="0" destOrd="0" presId="urn:microsoft.com/office/officeart/2005/8/layout/hierarchy2"/>
    <dgm:cxn modelId="{AB77437A-483A-DD4D-96C1-86EA248F2DC9}" type="presParOf" srcId="{694AA2EC-A7FA-C947-A0D0-39A70EDC18B6}" destId="{3AFEA829-67C0-EB45-AB73-EEE639A24F15}" srcOrd="1" destOrd="0" presId="urn:microsoft.com/office/officeart/2005/8/layout/hierarchy2"/>
    <dgm:cxn modelId="{93B4B620-34A0-E44F-B009-7A9F808AD62E}" type="presParOf" srcId="{3AFEA829-67C0-EB45-AB73-EEE639A24F15}" destId="{2E4B1EE8-1AF2-8B4E-B54C-8C4E2F21B2AC}" srcOrd="0" destOrd="0" presId="urn:microsoft.com/office/officeart/2005/8/layout/hierarchy2"/>
    <dgm:cxn modelId="{96F5A027-959E-6948-A7A3-550070FDC8C0}" type="presParOf" srcId="{2E4B1EE8-1AF2-8B4E-B54C-8C4E2F21B2AC}" destId="{3E6A7C48-D852-5042-9ABA-CAFB08358DBC}" srcOrd="0" destOrd="0" presId="urn:microsoft.com/office/officeart/2005/8/layout/hierarchy2"/>
    <dgm:cxn modelId="{66ECA800-DA47-4045-BD5B-9357C9909B36}" type="presParOf" srcId="{3AFEA829-67C0-EB45-AB73-EEE639A24F15}" destId="{B606C3AE-7BFC-4E41-9459-8CFBA3633C2F}" srcOrd="1" destOrd="0" presId="urn:microsoft.com/office/officeart/2005/8/layout/hierarchy2"/>
    <dgm:cxn modelId="{5E8F456E-364C-F541-AA87-E3A8AE761D20}" type="presParOf" srcId="{B606C3AE-7BFC-4E41-9459-8CFBA3633C2F}" destId="{5FB5A8BE-571F-7B45-A680-E218C104EDD5}" srcOrd="0" destOrd="0" presId="urn:microsoft.com/office/officeart/2005/8/layout/hierarchy2"/>
    <dgm:cxn modelId="{73CAFE7C-D6CA-E54F-BCF5-A68F016DD928}" type="presParOf" srcId="{B606C3AE-7BFC-4E41-9459-8CFBA3633C2F}" destId="{B50477DE-EC51-444A-8C4F-EFBA34FDB459}" srcOrd="1" destOrd="0" presId="urn:microsoft.com/office/officeart/2005/8/layout/hierarchy2"/>
    <dgm:cxn modelId="{04E45AC8-1654-A74C-BC41-D22C9B05E711}" type="presParOf" srcId="{3AFEA829-67C0-EB45-AB73-EEE639A24F15}" destId="{E7620346-8B29-C141-BD7A-04025E0E70AC}" srcOrd="2" destOrd="0" presId="urn:microsoft.com/office/officeart/2005/8/layout/hierarchy2"/>
    <dgm:cxn modelId="{4B3320D8-F1C0-524E-AC75-5A5BE2A1D4F6}" type="presParOf" srcId="{E7620346-8B29-C141-BD7A-04025E0E70AC}" destId="{A5D05701-58BF-4149-B0A6-EDEE5BDA539F}" srcOrd="0" destOrd="0" presId="urn:microsoft.com/office/officeart/2005/8/layout/hierarchy2"/>
    <dgm:cxn modelId="{7AEA5DD0-6296-E74C-9233-CAD29308726A}" type="presParOf" srcId="{3AFEA829-67C0-EB45-AB73-EEE639A24F15}" destId="{DE813E5F-D0E2-E84D-825C-CA2BD195A8C7}" srcOrd="3" destOrd="0" presId="urn:microsoft.com/office/officeart/2005/8/layout/hierarchy2"/>
    <dgm:cxn modelId="{55DD5C11-C926-944C-A136-DFB818081815}" type="presParOf" srcId="{DE813E5F-D0E2-E84D-825C-CA2BD195A8C7}" destId="{EE0DC468-5B57-3748-9403-C04BE01A4D80}" srcOrd="0" destOrd="0" presId="urn:microsoft.com/office/officeart/2005/8/layout/hierarchy2"/>
    <dgm:cxn modelId="{A9C2BD54-EA8A-994F-853F-53DC0EEB7D1E}" type="presParOf" srcId="{DE813E5F-D0E2-E84D-825C-CA2BD195A8C7}" destId="{D3C75837-3D13-B34E-ABAF-37604A8DC2A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C4FA6B-0053-1B45-82BE-3E4A846E67F9}" type="doc">
      <dgm:prSet loTypeId="urn:microsoft.com/office/officeart/2005/8/layout/orgChart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407D62D-3070-D141-A7F6-B28B07490929}">
      <dgm:prSet phldrT="[Text]" custT="1"/>
      <dgm:spPr/>
      <dgm:t>
        <a:bodyPr/>
        <a:lstStyle/>
        <a:p>
          <a:r>
            <a:rPr lang="en-US" sz="3600" b="1" i="0" dirty="0">
              <a:solidFill>
                <a:srgbClr val="C00000"/>
              </a:solidFill>
              <a:latin typeface="Calibri Regular"/>
            </a:rPr>
            <a:t>Which Investigations?</a:t>
          </a:r>
          <a:endParaRPr lang="en-US" sz="3600" b="1" dirty="0"/>
        </a:p>
      </dgm:t>
    </dgm:pt>
    <dgm:pt modelId="{90A55108-ACA9-3E41-BA5C-CB5982C35532}" type="parTrans" cxnId="{59067816-AEAC-8F4C-A484-093B3A960FA4}">
      <dgm:prSet/>
      <dgm:spPr/>
      <dgm:t>
        <a:bodyPr/>
        <a:lstStyle/>
        <a:p>
          <a:endParaRPr lang="en-US"/>
        </a:p>
      </dgm:t>
    </dgm:pt>
    <dgm:pt modelId="{03F4D04C-DA14-E249-8EB2-F88CF84F73BB}" type="sibTrans" cxnId="{59067816-AEAC-8F4C-A484-093B3A960FA4}">
      <dgm:prSet/>
      <dgm:spPr/>
      <dgm:t>
        <a:bodyPr/>
        <a:lstStyle/>
        <a:p>
          <a:endParaRPr lang="en-US"/>
        </a:p>
      </dgm:t>
    </dgm:pt>
    <dgm:pt modelId="{00696D80-4737-244A-8CB1-AF3F95A0558F}" type="asst">
      <dgm:prSet phldrT="[Text]"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US" sz="2400" b="1" dirty="0">
              <a:solidFill>
                <a:schemeClr val="tx1"/>
              </a:solidFill>
              <a:latin typeface="+mn-lt"/>
            </a:rPr>
            <a:t>Long list of Investigations but </a:t>
          </a:r>
        </a:p>
        <a:p>
          <a:pPr>
            <a:lnSpc>
              <a:spcPct val="100000"/>
            </a:lnSpc>
            <a:buNone/>
          </a:pPr>
          <a:r>
            <a:rPr lang="en-US" sz="24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no consensus on which tests are essential</a:t>
          </a:r>
        </a:p>
        <a:p>
          <a:pPr>
            <a:lnSpc>
              <a:spcPct val="100000"/>
            </a:lnSpc>
            <a:buFont typeface="Arial" pitchFamily="34" charset="0"/>
            <a:buNone/>
          </a:pPr>
          <a:r>
            <a:rPr lang="en-US" sz="24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before reaching the exact </a:t>
          </a:r>
        </a:p>
        <a:p>
          <a:pPr>
            <a:lnSpc>
              <a:spcPct val="100000"/>
            </a:lnSpc>
            <a:buFont typeface="Arial" pitchFamily="34" charset="0"/>
            <a:buNone/>
          </a:pPr>
          <a:r>
            <a:rPr lang="en-US" sz="24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diagnosis </a:t>
          </a:r>
          <a:endParaRPr lang="en-US" sz="2400" b="1" dirty="0">
            <a:solidFill>
              <a:schemeClr val="tx1"/>
            </a:solidFill>
            <a:latin typeface="+mn-lt"/>
          </a:endParaRPr>
        </a:p>
      </dgm:t>
    </dgm:pt>
    <dgm:pt modelId="{DA67077C-8334-C44F-AB14-3E903FA91C40}" type="parTrans" cxnId="{56F48B2D-6754-BF49-9EF0-4A3633C3FB7F}">
      <dgm:prSet/>
      <dgm:spPr/>
      <dgm:t>
        <a:bodyPr/>
        <a:lstStyle/>
        <a:p>
          <a:endParaRPr lang="en-US"/>
        </a:p>
      </dgm:t>
    </dgm:pt>
    <dgm:pt modelId="{C39F4906-6C3D-AC44-B0B4-AECA0F23CF06}" type="sibTrans" cxnId="{56F48B2D-6754-BF49-9EF0-4A3633C3FB7F}">
      <dgm:prSet/>
      <dgm:spPr/>
      <dgm:t>
        <a:bodyPr/>
        <a:lstStyle/>
        <a:p>
          <a:endParaRPr lang="en-US"/>
        </a:p>
      </dgm:t>
    </dgm:pt>
    <dgm:pt modelId="{3F9DD9DF-A439-7F4C-9F4C-770713624C41}">
      <dgm:prSet phldrT="[Text]" custT="1"/>
      <dgm:spPr/>
      <dgm:t>
        <a:bodyPr/>
        <a:lstStyle/>
        <a:p>
          <a:r>
            <a:rPr lang="en-US" sz="2400" b="1" dirty="0">
              <a:solidFill>
                <a:srgbClr val="112D9F"/>
              </a:solidFill>
              <a:latin typeface="+mn-lt"/>
            </a:rPr>
            <a:t>Basic</a:t>
          </a:r>
        </a:p>
        <a:p>
          <a:r>
            <a:rPr lang="en-US" sz="2400" b="1" dirty="0">
              <a:latin typeface="+mn-lt"/>
            </a:rPr>
            <a:t>RCOG and ASRM consensus</a:t>
          </a:r>
        </a:p>
      </dgm:t>
    </dgm:pt>
    <dgm:pt modelId="{DA49EB0E-AB3F-6249-9841-0EB95FB8B206}" type="parTrans" cxnId="{A90786EE-8085-7B4E-8FF4-8F1B7A738836}">
      <dgm:prSet/>
      <dgm:spPr/>
      <dgm:t>
        <a:bodyPr/>
        <a:lstStyle/>
        <a:p>
          <a:endParaRPr lang="en-US"/>
        </a:p>
      </dgm:t>
    </dgm:pt>
    <dgm:pt modelId="{ECF09A4A-3FBA-1F4F-9A34-45A5BDF25B68}" type="sibTrans" cxnId="{A90786EE-8085-7B4E-8FF4-8F1B7A738836}">
      <dgm:prSet/>
      <dgm:spPr/>
      <dgm:t>
        <a:bodyPr/>
        <a:lstStyle/>
        <a:p>
          <a:endParaRPr lang="en-US"/>
        </a:p>
      </dgm:t>
    </dgm:pt>
    <dgm:pt modelId="{53CA2C1E-09D3-6347-8C71-F2730B9A898F}">
      <dgm:prSet phldrT="[Text]" custT="1"/>
      <dgm:spPr/>
      <dgm:t>
        <a:bodyPr/>
        <a:lstStyle/>
        <a:p>
          <a:r>
            <a:rPr lang="en-US" sz="2400" b="1" dirty="0">
              <a:solidFill>
                <a:srgbClr val="112D9F"/>
              </a:solidFill>
              <a:latin typeface="+mn-lt"/>
            </a:rPr>
            <a:t>Advanced </a:t>
          </a:r>
        </a:p>
        <a:p>
          <a:r>
            <a:rPr lang="en-US" sz="2400" b="1" dirty="0">
              <a:latin typeface="+mn-lt"/>
            </a:rPr>
            <a:t>RCOG and ASRM consensus</a:t>
          </a:r>
        </a:p>
        <a:p>
          <a:r>
            <a:rPr lang="en-US" sz="2400" b="1" dirty="0">
              <a:latin typeface="Calibri Regular"/>
              <a:cs typeface="Comic Sans MS" charset="0"/>
            </a:rPr>
            <a:t>Not shown to improve PRs</a:t>
          </a:r>
          <a:endParaRPr lang="en-US" sz="2400" b="1" dirty="0">
            <a:latin typeface="+mn-lt"/>
          </a:endParaRPr>
        </a:p>
      </dgm:t>
    </dgm:pt>
    <dgm:pt modelId="{AA04FA6A-2A81-1E4C-8F40-BC1490C001E5}" type="parTrans" cxnId="{D63803DF-A204-8F4A-BFFE-CFA6E7628FAE}">
      <dgm:prSet/>
      <dgm:spPr/>
      <dgm:t>
        <a:bodyPr/>
        <a:lstStyle/>
        <a:p>
          <a:endParaRPr lang="en-US"/>
        </a:p>
      </dgm:t>
    </dgm:pt>
    <dgm:pt modelId="{2754BB4E-C00E-8849-8ADE-8640333A8097}" type="sibTrans" cxnId="{D63803DF-A204-8F4A-BFFE-CFA6E7628FAE}">
      <dgm:prSet/>
      <dgm:spPr/>
      <dgm:t>
        <a:bodyPr/>
        <a:lstStyle/>
        <a:p>
          <a:endParaRPr lang="en-US"/>
        </a:p>
      </dgm:t>
    </dgm:pt>
    <dgm:pt modelId="{2136012F-94F7-5B48-B9F1-C25A2AFA6F54}">
      <dgm:prSet phldrT="[Text]" custT="1"/>
      <dgm:spPr/>
      <dgm:t>
        <a:bodyPr/>
        <a:lstStyle/>
        <a:p>
          <a:r>
            <a:rPr lang="en-US" sz="2400" b="1" dirty="0">
              <a:solidFill>
                <a:srgbClr val="112D9F"/>
              </a:solidFill>
              <a:latin typeface="+mn-lt"/>
            </a:rPr>
            <a:t>ESHRE</a:t>
          </a:r>
        </a:p>
        <a:p>
          <a:r>
            <a:rPr lang="en-US" sz="2400" b="1" dirty="0">
              <a:latin typeface="+mn-lt"/>
            </a:rPr>
            <a:t>Depending on co-relation with pregnancy</a:t>
          </a:r>
        </a:p>
      </dgm:t>
    </dgm:pt>
    <dgm:pt modelId="{1F29829D-4D3F-D34A-99AE-3690B4EA7B2A}" type="parTrans" cxnId="{CFFC93B5-924B-D048-AA9D-3DDC0243C81C}">
      <dgm:prSet/>
      <dgm:spPr/>
      <dgm:t>
        <a:bodyPr/>
        <a:lstStyle/>
        <a:p>
          <a:endParaRPr lang="en-US"/>
        </a:p>
      </dgm:t>
    </dgm:pt>
    <dgm:pt modelId="{3E22C007-CF2E-2447-8462-8DABE6B058ED}" type="sibTrans" cxnId="{CFFC93B5-924B-D048-AA9D-3DDC0243C81C}">
      <dgm:prSet/>
      <dgm:spPr/>
      <dgm:t>
        <a:bodyPr/>
        <a:lstStyle/>
        <a:p>
          <a:endParaRPr lang="en-US"/>
        </a:p>
      </dgm:t>
    </dgm:pt>
    <dgm:pt modelId="{EC0442C2-081B-C04B-A960-32CC2F9B12E8}" type="pres">
      <dgm:prSet presAssocID="{8CC4FA6B-0053-1B45-82BE-3E4A846E67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AEF2593-6C40-D543-842A-99531E2C5C31}" type="pres">
      <dgm:prSet presAssocID="{4407D62D-3070-D141-A7F6-B28B07490929}" presName="hierRoot1" presStyleCnt="0">
        <dgm:presLayoutVars>
          <dgm:hierBranch val="init"/>
        </dgm:presLayoutVars>
      </dgm:prSet>
      <dgm:spPr/>
    </dgm:pt>
    <dgm:pt modelId="{BC9F3C4A-07D3-3347-AE6E-E7840A1B8494}" type="pres">
      <dgm:prSet presAssocID="{4407D62D-3070-D141-A7F6-B28B07490929}" presName="rootComposite1" presStyleCnt="0"/>
      <dgm:spPr/>
    </dgm:pt>
    <dgm:pt modelId="{CAD423C2-F757-5444-8959-8EE13AB47962}" type="pres">
      <dgm:prSet presAssocID="{4407D62D-3070-D141-A7F6-B28B07490929}" presName="rootText1" presStyleLbl="node0" presStyleIdx="0" presStyleCnt="1" custScaleY="69120" custLinFactNeighborX="-1623" custLinFactNeighborY="1606">
        <dgm:presLayoutVars>
          <dgm:chPref val="3"/>
        </dgm:presLayoutVars>
      </dgm:prSet>
      <dgm:spPr/>
    </dgm:pt>
    <dgm:pt modelId="{F6C666FE-1F29-2D41-A743-68A194A80F02}" type="pres">
      <dgm:prSet presAssocID="{4407D62D-3070-D141-A7F6-B28B07490929}" presName="rootConnector1" presStyleLbl="node1" presStyleIdx="0" presStyleCnt="0"/>
      <dgm:spPr/>
    </dgm:pt>
    <dgm:pt modelId="{AC0D4ACF-00BC-F44B-BF47-E7284CF024F2}" type="pres">
      <dgm:prSet presAssocID="{4407D62D-3070-D141-A7F6-B28B07490929}" presName="hierChild2" presStyleCnt="0"/>
      <dgm:spPr/>
    </dgm:pt>
    <dgm:pt modelId="{8BD7534A-224F-B443-8B40-20E4120EC79F}" type="pres">
      <dgm:prSet presAssocID="{DA49EB0E-AB3F-6249-9841-0EB95FB8B206}" presName="Name37" presStyleLbl="parChTrans1D2" presStyleIdx="0" presStyleCnt="4"/>
      <dgm:spPr/>
    </dgm:pt>
    <dgm:pt modelId="{21EEDA90-8CAA-1C48-B044-CF083FD58449}" type="pres">
      <dgm:prSet presAssocID="{3F9DD9DF-A439-7F4C-9F4C-770713624C41}" presName="hierRoot2" presStyleCnt="0">
        <dgm:presLayoutVars>
          <dgm:hierBranch val="init"/>
        </dgm:presLayoutVars>
      </dgm:prSet>
      <dgm:spPr/>
    </dgm:pt>
    <dgm:pt modelId="{DFBCD746-D40C-534B-B8F8-B21FD71ED15C}" type="pres">
      <dgm:prSet presAssocID="{3F9DD9DF-A439-7F4C-9F4C-770713624C41}" presName="rootComposite" presStyleCnt="0"/>
      <dgm:spPr/>
    </dgm:pt>
    <dgm:pt modelId="{97967338-6EC5-8641-8682-DE9ACEF5ECD0}" type="pres">
      <dgm:prSet presAssocID="{3F9DD9DF-A439-7F4C-9F4C-770713624C41}" presName="rootText" presStyleLbl="node2" presStyleIdx="0" presStyleCnt="3">
        <dgm:presLayoutVars>
          <dgm:chPref val="3"/>
        </dgm:presLayoutVars>
      </dgm:prSet>
      <dgm:spPr/>
    </dgm:pt>
    <dgm:pt modelId="{5E00600E-C8FD-D84A-8BB2-D22FA01B83F2}" type="pres">
      <dgm:prSet presAssocID="{3F9DD9DF-A439-7F4C-9F4C-770713624C41}" presName="rootConnector" presStyleLbl="node2" presStyleIdx="0" presStyleCnt="3"/>
      <dgm:spPr/>
    </dgm:pt>
    <dgm:pt modelId="{30554237-FC26-C64F-8728-00DF512FD84F}" type="pres">
      <dgm:prSet presAssocID="{3F9DD9DF-A439-7F4C-9F4C-770713624C41}" presName="hierChild4" presStyleCnt="0"/>
      <dgm:spPr/>
    </dgm:pt>
    <dgm:pt modelId="{D17F2CA0-7F6E-F247-A557-17C8FE16CD59}" type="pres">
      <dgm:prSet presAssocID="{3F9DD9DF-A439-7F4C-9F4C-770713624C41}" presName="hierChild5" presStyleCnt="0"/>
      <dgm:spPr/>
    </dgm:pt>
    <dgm:pt modelId="{BF81B0CE-91A4-CE4C-9003-733F71DC0C82}" type="pres">
      <dgm:prSet presAssocID="{AA04FA6A-2A81-1E4C-8F40-BC1490C001E5}" presName="Name37" presStyleLbl="parChTrans1D2" presStyleIdx="1" presStyleCnt="4"/>
      <dgm:spPr/>
    </dgm:pt>
    <dgm:pt modelId="{8188D2A9-B80D-904F-9BCE-6D7BABAB0621}" type="pres">
      <dgm:prSet presAssocID="{53CA2C1E-09D3-6347-8C71-F2730B9A898F}" presName="hierRoot2" presStyleCnt="0">
        <dgm:presLayoutVars>
          <dgm:hierBranch val="init"/>
        </dgm:presLayoutVars>
      </dgm:prSet>
      <dgm:spPr/>
    </dgm:pt>
    <dgm:pt modelId="{8A3D512E-AC61-1E4E-8EC3-EA66084E37BB}" type="pres">
      <dgm:prSet presAssocID="{53CA2C1E-09D3-6347-8C71-F2730B9A898F}" presName="rootComposite" presStyleCnt="0"/>
      <dgm:spPr/>
    </dgm:pt>
    <dgm:pt modelId="{DF0FE5E9-B520-1A44-B801-1E858B518A9D}" type="pres">
      <dgm:prSet presAssocID="{53CA2C1E-09D3-6347-8C71-F2730B9A898F}" presName="rootText" presStyleLbl="node2" presStyleIdx="1" presStyleCnt="3">
        <dgm:presLayoutVars>
          <dgm:chPref val="3"/>
        </dgm:presLayoutVars>
      </dgm:prSet>
      <dgm:spPr/>
    </dgm:pt>
    <dgm:pt modelId="{8FB3C698-1877-564F-ACAF-E2D2BF60EEE5}" type="pres">
      <dgm:prSet presAssocID="{53CA2C1E-09D3-6347-8C71-F2730B9A898F}" presName="rootConnector" presStyleLbl="node2" presStyleIdx="1" presStyleCnt="3"/>
      <dgm:spPr/>
    </dgm:pt>
    <dgm:pt modelId="{ED492DF3-49A9-1247-8C8A-194D57F858F6}" type="pres">
      <dgm:prSet presAssocID="{53CA2C1E-09D3-6347-8C71-F2730B9A898F}" presName="hierChild4" presStyleCnt="0"/>
      <dgm:spPr/>
    </dgm:pt>
    <dgm:pt modelId="{77B68E28-9870-BF45-B25F-F88347689866}" type="pres">
      <dgm:prSet presAssocID="{53CA2C1E-09D3-6347-8C71-F2730B9A898F}" presName="hierChild5" presStyleCnt="0"/>
      <dgm:spPr/>
    </dgm:pt>
    <dgm:pt modelId="{4C547503-856A-EC44-AAA7-A9F44B9ECFDD}" type="pres">
      <dgm:prSet presAssocID="{1F29829D-4D3F-D34A-99AE-3690B4EA7B2A}" presName="Name37" presStyleLbl="parChTrans1D2" presStyleIdx="2" presStyleCnt="4"/>
      <dgm:spPr/>
    </dgm:pt>
    <dgm:pt modelId="{3DD718E1-4297-5142-ADD8-C57290A33C3D}" type="pres">
      <dgm:prSet presAssocID="{2136012F-94F7-5B48-B9F1-C25A2AFA6F54}" presName="hierRoot2" presStyleCnt="0">
        <dgm:presLayoutVars>
          <dgm:hierBranch val="init"/>
        </dgm:presLayoutVars>
      </dgm:prSet>
      <dgm:spPr/>
    </dgm:pt>
    <dgm:pt modelId="{60285E1B-9692-DE45-9A8A-BB41E113E41F}" type="pres">
      <dgm:prSet presAssocID="{2136012F-94F7-5B48-B9F1-C25A2AFA6F54}" presName="rootComposite" presStyleCnt="0"/>
      <dgm:spPr/>
    </dgm:pt>
    <dgm:pt modelId="{DE5F7545-1994-284F-9714-45D6BA3B1904}" type="pres">
      <dgm:prSet presAssocID="{2136012F-94F7-5B48-B9F1-C25A2AFA6F54}" presName="rootText" presStyleLbl="node2" presStyleIdx="2" presStyleCnt="3">
        <dgm:presLayoutVars>
          <dgm:chPref val="3"/>
        </dgm:presLayoutVars>
      </dgm:prSet>
      <dgm:spPr/>
    </dgm:pt>
    <dgm:pt modelId="{C6AF5842-03FC-8249-A601-449A34A8500F}" type="pres">
      <dgm:prSet presAssocID="{2136012F-94F7-5B48-B9F1-C25A2AFA6F54}" presName="rootConnector" presStyleLbl="node2" presStyleIdx="2" presStyleCnt="3"/>
      <dgm:spPr/>
    </dgm:pt>
    <dgm:pt modelId="{305C6307-ADD5-A544-B8E3-1A01CA9916B6}" type="pres">
      <dgm:prSet presAssocID="{2136012F-94F7-5B48-B9F1-C25A2AFA6F54}" presName="hierChild4" presStyleCnt="0"/>
      <dgm:spPr/>
    </dgm:pt>
    <dgm:pt modelId="{8D98C791-B061-1C41-87B5-23CD6146384C}" type="pres">
      <dgm:prSet presAssocID="{2136012F-94F7-5B48-B9F1-C25A2AFA6F54}" presName="hierChild5" presStyleCnt="0"/>
      <dgm:spPr/>
    </dgm:pt>
    <dgm:pt modelId="{636AD413-A318-CC4D-B388-A482E1FBB0A6}" type="pres">
      <dgm:prSet presAssocID="{4407D62D-3070-D141-A7F6-B28B07490929}" presName="hierChild3" presStyleCnt="0"/>
      <dgm:spPr/>
    </dgm:pt>
    <dgm:pt modelId="{8856595F-4BED-664A-900A-8121461D0D84}" type="pres">
      <dgm:prSet presAssocID="{DA67077C-8334-C44F-AB14-3E903FA91C40}" presName="Name111" presStyleLbl="parChTrans1D2" presStyleIdx="3" presStyleCnt="4"/>
      <dgm:spPr/>
    </dgm:pt>
    <dgm:pt modelId="{9C183457-8289-AC4F-9560-44195818C234}" type="pres">
      <dgm:prSet presAssocID="{00696D80-4737-244A-8CB1-AF3F95A0558F}" presName="hierRoot3" presStyleCnt="0">
        <dgm:presLayoutVars>
          <dgm:hierBranch val="init"/>
        </dgm:presLayoutVars>
      </dgm:prSet>
      <dgm:spPr/>
    </dgm:pt>
    <dgm:pt modelId="{80FF3B51-19E2-774E-9F57-C5A4D521F037}" type="pres">
      <dgm:prSet presAssocID="{00696D80-4737-244A-8CB1-AF3F95A0558F}" presName="rootComposite3" presStyleCnt="0"/>
      <dgm:spPr/>
    </dgm:pt>
    <dgm:pt modelId="{D05FD02D-8A79-5E4A-9B90-1012F60EF854}" type="pres">
      <dgm:prSet presAssocID="{00696D80-4737-244A-8CB1-AF3F95A0558F}" presName="rootText3" presStyleLbl="asst1" presStyleIdx="0" presStyleCnt="1" custScaleX="134890" custScaleY="133021" custLinFactNeighborX="-2455" custLinFactNeighborY="-16364">
        <dgm:presLayoutVars>
          <dgm:chPref val="3"/>
        </dgm:presLayoutVars>
      </dgm:prSet>
      <dgm:spPr/>
    </dgm:pt>
    <dgm:pt modelId="{C10A3CAE-93BA-EE4E-B14D-A8738D20F323}" type="pres">
      <dgm:prSet presAssocID="{00696D80-4737-244A-8CB1-AF3F95A0558F}" presName="rootConnector3" presStyleLbl="asst1" presStyleIdx="0" presStyleCnt="1"/>
      <dgm:spPr/>
    </dgm:pt>
    <dgm:pt modelId="{0179F197-B370-0F41-AB6F-CB3318EC82A4}" type="pres">
      <dgm:prSet presAssocID="{00696D80-4737-244A-8CB1-AF3F95A0558F}" presName="hierChild6" presStyleCnt="0"/>
      <dgm:spPr/>
    </dgm:pt>
    <dgm:pt modelId="{723CBC8E-D783-F24D-8064-B3070AFEE52E}" type="pres">
      <dgm:prSet presAssocID="{00696D80-4737-244A-8CB1-AF3F95A0558F}" presName="hierChild7" presStyleCnt="0"/>
      <dgm:spPr/>
    </dgm:pt>
  </dgm:ptLst>
  <dgm:cxnLst>
    <dgm:cxn modelId="{B306A304-39EE-4841-BF4B-89B3ED30C3C0}" type="presOf" srcId="{3F9DD9DF-A439-7F4C-9F4C-770713624C41}" destId="{5E00600E-C8FD-D84A-8BB2-D22FA01B83F2}" srcOrd="1" destOrd="0" presId="urn:microsoft.com/office/officeart/2005/8/layout/orgChart1"/>
    <dgm:cxn modelId="{59067816-AEAC-8F4C-A484-093B3A960FA4}" srcId="{8CC4FA6B-0053-1B45-82BE-3E4A846E67F9}" destId="{4407D62D-3070-D141-A7F6-B28B07490929}" srcOrd="0" destOrd="0" parTransId="{90A55108-ACA9-3E41-BA5C-CB5982C35532}" sibTransId="{03F4D04C-DA14-E249-8EB2-F88CF84F73BB}"/>
    <dgm:cxn modelId="{3CBF7E16-6AC4-C848-BCE0-BE2CD501CF3B}" type="presOf" srcId="{4407D62D-3070-D141-A7F6-B28B07490929}" destId="{F6C666FE-1F29-2D41-A743-68A194A80F02}" srcOrd="1" destOrd="0" presId="urn:microsoft.com/office/officeart/2005/8/layout/orgChart1"/>
    <dgm:cxn modelId="{56F48B2D-6754-BF49-9EF0-4A3633C3FB7F}" srcId="{4407D62D-3070-D141-A7F6-B28B07490929}" destId="{00696D80-4737-244A-8CB1-AF3F95A0558F}" srcOrd="0" destOrd="0" parTransId="{DA67077C-8334-C44F-AB14-3E903FA91C40}" sibTransId="{C39F4906-6C3D-AC44-B0B4-AECA0F23CF06}"/>
    <dgm:cxn modelId="{05F18F49-8733-C944-87B1-DF917AF123F6}" type="presOf" srcId="{2136012F-94F7-5B48-B9F1-C25A2AFA6F54}" destId="{C6AF5842-03FC-8249-A601-449A34A8500F}" srcOrd="1" destOrd="0" presId="urn:microsoft.com/office/officeart/2005/8/layout/orgChart1"/>
    <dgm:cxn modelId="{86290454-FE8F-9044-B109-621100445F7D}" type="presOf" srcId="{00696D80-4737-244A-8CB1-AF3F95A0558F}" destId="{C10A3CAE-93BA-EE4E-B14D-A8738D20F323}" srcOrd="1" destOrd="0" presId="urn:microsoft.com/office/officeart/2005/8/layout/orgChart1"/>
    <dgm:cxn modelId="{28D52173-3924-4C4B-BAC3-556B82331D56}" type="presOf" srcId="{DA49EB0E-AB3F-6249-9841-0EB95FB8B206}" destId="{8BD7534A-224F-B443-8B40-20E4120EC79F}" srcOrd="0" destOrd="0" presId="urn:microsoft.com/office/officeart/2005/8/layout/orgChart1"/>
    <dgm:cxn modelId="{093A5776-746B-6749-9FB7-EBD434EFEAEC}" type="presOf" srcId="{4407D62D-3070-D141-A7F6-B28B07490929}" destId="{CAD423C2-F757-5444-8959-8EE13AB47962}" srcOrd="0" destOrd="0" presId="urn:microsoft.com/office/officeart/2005/8/layout/orgChart1"/>
    <dgm:cxn modelId="{00753C82-0670-9D44-98B2-EF80599B1D25}" type="presOf" srcId="{00696D80-4737-244A-8CB1-AF3F95A0558F}" destId="{D05FD02D-8A79-5E4A-9B90-1012F60EF854}" srcOrd="0" destOrd="0" presId="urn:microsoft.com/office/officeart/2005/8/layout/orgChart1"/>
    <dgm:cxn modelId="{85922D98-4721-104E-8F02-DA648D739B3E}" type="presOf" srcId="{1F29829D-4D3F-D34A-99AE-3690B4EA7B2A}" destId="{4C547503-856A-EC44-AAA7-A9F44B9ECFDD}" srcOrd="0" destOrd="0" presId="urn:microsoft.com/office/officeart/2005/8/layout/orgChart1"/>
    <dgm:cxn modelId="{79DD4199-92B9-5D49-854A-AC9927B2336D}" type="presOf" srcId="{53CA2C1E-09D3-6347-8C71-F2730B9A898F}" destId="{8FB3C698-1877-564F-ACAF-E2D2BF60EEE5}" srcOrd="1" destOrd="0" presId="urn:microsoft.com/office/officeart/2005/8/layout/orgChart1"/>
    <dgm:cxn modelId="{8E7536B3-D02F-2A4C-A9BC-2340287DB758}" type="presOf" srcId="{53CA2C1E-09D3-6347-8C71-F2730B9A898F}" destId="{DF0FE5E9-B520-1A44-B801-1E858B518A9D}" srcOrd="0" destOrd="0" presId="urn:microsoft.com/office/officeart/2005/8/layout/orgChart1"/>
    <dgm:cxn modelId="{CFFC93B5-924B-D048-AA9D-3DDC0243C81C}" srcId="{4407D62D-3070-D141-A7F6-B28B07490929}" destId="{2136012F-94F7-5B48-B9F1-C25A2AFA6F54}" srcOrd="3" destOrd="0" parTransId="{1F29829D-4D3F-D34A-99AE-3690B4EA7B2A}" sibTransId="{3E22C007-CF2E-2447-8462-8DABE6B058ED}"/>
    <dgm:cxn modelId="{69FE76B8-1805-7947-B919-37B3D65202A0}" type="presOf" srcId="{8CC4FA6B-0053-1B45-82BE-3E4A846E67F9}" destId="{EC0442C2-081B-C04B-A960-32CC2F9B12E8}" srcOrd="0" destOrd="0" presId="urn:microsoft.com/office/officeart/2005/8/layout/orgChart1"/>
    <dgm:cxn modelId="{BA7575C4-7900-314C-A8CB-36A93EC93012}" type="presOf" srcId="{AA04FA6A-2A81-1E4C-8F40-BC1490C001E5}" destId="{BF81B0CE-91A4-CE4C-9003-733F71DC0C82}" srcOrd="0" destOrd="0" presId="urn:microsoft.com/office/officeart/2005/8/layout/orgChart1"/>
    <dgm:cxn modelId="{064A79CB-7466-1C4B-B512-5FDC2D90AB29}" type="presOf" srcId="{DA67077C-8334-C44F-AB14-3E903FA91C40}" destId="{8856595F-4BED-664A-900A-8121461D0D84}" srcOrd="0" destOrd="0" presId="urn:microsoft.com/office/officeart/2005/8/layout/orgChart1"/>
    <dgm:cxn modelId="{8FC695D5-DD07-5D44-AED9-067EFDD40BAD}" type="presOf" srcId="{2136012F-94F7-5B48-B9F1-C25A2AFA6F54}" destId="{DE5F7545-1994-284F-9714-45D6BA3B1904}" srcOrd="0" destOrd="0" presId="urn:microsoft.com/office/officeart/2005/8/layout/orgChart1"/>
    <dgm:cxn modelId="{D63803DF-A204-8F4A-BFFE-CFA6E7628FAE}" srcId="{4407D62D-3070-D141-A7F6-B28B07490929}" destId="{53CA2C1E-09D3-6347-8C71-F2730B9A898F}" srcOrd="2" destOrd="0" parTransId="{AA04FA6A-2A81-1E4C-8F40-BC1490C001E5}" sibTransId="{2754BB4E-C00E-8849-8ADE-8640333A8097}"/>
    <dgm:cxn modelId="{A90786EE-8085-7B4E-8FF4-8F1B7A738836}" srcId="{4407D62D-3070-D141-A7F6-B28B07490929}" destId="{3F9DD9DF-A439-7F4C-9F4C-770713624C41}" srcOrd="1" destOrd="0" parTransId="{DA49EB0E-AB3F-6249-9841-0EB95FB8B206}" sibTransId="{ECF09A4A-3FBA-1F4F-9A34-45A5BDF25B68}"/>
    <dgm:cxn modelId="{C406BFFB-6854-474F-ACBE-371E492054B4}" type="presOf" srcId="{3F9DD9DF-A439-7F4C-9F4C-770713624C41}" destId="{97967338-6EC5-8641-8682-DE9ACEF5ECD0}" srcOrd="0" destOrd="0" presId="urn:microsoft.com/office/officeart/2005/8/layout/orgChart1"/>
    <dgm:cxn modelId="{CA4A4DA9-E12B-6849-8895-C2DE9D4B69BA}" type="presParOf" srcId="{EC0442C2-081B-C04B-A960-32CC2F9B12E8}" destId="{AAEF2593-6C40-D543-842A-99531E2C5C31}" srcOrd="0" destOrd="0" presId="urn:microsoft.com/office/officeart/2005/8/layout/orgChart1"/>
    <dgm:cxn modelId="{1D83CBCD-B5BF-B141-A733-034E70925CF7}" type="presParOf" srcId="{AAEF2593-6C40-D543-842A-99531E2C5C31}" destId="{BC9F3C4A-07D3-3347-AE6E-E7840A1B8494}" srcOrd="0" destOrd="0" presId="urn:microsoft.com/office/officeart/2005/8/layout/orgChart1"/>
    <dgm:cxn modelId="{28EF1415-E143-734D-9AF6-99538B5CFDD6}" type="presParOf" srcId="{BC9F3C4A-07D3-3347-AE6E-E7840A1B8494}" destId="{CAD423C2-F757-5444-8959-8EE13AB47962}" srcOrd="0" destOrd="0" presId="urn:microsoft.com/office/officeart/2005/8/layout/orgChart1"/>
    <dgm:cxn modelId="{E6C746FB-97D5-C442-8C5E-0DA3C3DE98FB}" type="presParOf" srcId="{BC9F3C4A-07D3-3347-AE6E-E7840A1B8494}" destId="{F6C666FE-1F29-2D41-A743-68A194A80F02}" srcOrd="1" destOrd="0" presId="urn:microsoft.com/office/officeart/2005/8/layout/orgChart1"/>
    <dgm:cxn modelId="{BB4FCF2A-34A9-8F40-A07F-1FDAE75A0195}" type="presParOf" srcId="{AAEF2593-6C40-D543-842A-99531E2C5C31}" destId="{AC0D4ACF-00BC-F44B-BF47-E7284CF024F2}" srcOrd="1" destOrd="0" presId="urn:microsoft.com/office/officeart/2005/8/layout/orgChart1"/>
    <dgm:cxn modelId="{FBB03565-9D8B-AD4E-BA03-698B1B5DF23A}" type="presParOf" srcId="{AC0D4ACF-00BC-F44B-BF47-E7284CF024F2}" destId="{8BD7534A-224F-B443-8B40-20E4120EC79F}" srcOrd="0" destOrd="0" presId="urn:microsoft.com/office/officeart/2005/8/layout/orgChart1"/>
    <dgm:cxn modelId="{B80C3721-C37B-FD43-88D2-7D23849BFE15}" type="presParOf" srcId="{AC0D4ACF-00BC-F44B-BF47-E7284CF024F2}" destId="{21EEDA90-8CAA-1C48-B044-CF083FD58449}" srcOrd="1" destOrd="0" presId="urn:microsoft.com/office/officeart/2005/8/layout/orgChart1"/>
    <dgm:cxn modelId="{C553FDEB-4B3B-C843-939D-63472E56D2F4}" type="presParOf" srcId="{21EEDA90-8CAA-1C48-B044-CF083FD58449}" destId="{DFBCD746-D40C-534B-B8F8-B21FD71ED15C}" srcOrd="0" destOrd="0" presId="urn:microsoft.com/office/officeart/2005/8/layout/orgChart1"/>
    <dgm:cxn modelId="{4EAF2E53-30EE-2E4B-94B9-4025BC6E64CD}" type="presParOf" srcId="{DFBCD746-D40C-534B-B8F8-B21FD71ED15C}" destId="{97967338-6EC5-8641-8682-DE9ACEF5ECD0}" srcOrd="0" destOrd="0" presId="urn:microsoft.com/office/officeart/2005/8/layout/orgChart1"/>
    <dgm:cxn modelId="{9B3E1944-D6D2-0E41-B206-F983B0220783}" type="presParOf" srcId="{DFBCD746-D40C-534B-B8F8-B21FD71ED15C}" destId="{5E00600E-C8FD-D84A-8BB2-D22FA01B83F2}" srcOrd="1" destOrd="0" presId="urn:microsoft.com/office/officeart/2005/8/layout/orgChart1"/>
    <dgm:cxn modelId="{BEDE158A-C453-C14C-843A-834DD0373BD5}" type="presParOf" srcId="{21EEDA90-8CAA-1C48-B044-CF083FD58449}" destId="{30554237-FC26-C64F-8728-00DF512FD84F}" srcOrd="1" destOrd="0" presId="urn:microsoft.com/office/officeart/2005/8/layout/orgChart1"/>
    <dgm:cxn modelId="{499C51D2-C506-2346-9F73-84C309B91A20}" type="presParOf" srcId="{21EEDA90-8CAA-1C48-B044-CF083FD58449}" destId="{D17F2CA0-7F6E-F247-A557-17C8FE16CD59}" srcOrd="2" destOrd="0" presId="urn:microsoft.com/office/officeart/2005/8/layout/orgChart1"/>
    <dgm:cxn modelId="{CA4C9A16-F502-D747-91EC-0FD1042992F2}" type="presParOf" srcId="{AC0D4ACF-00BC-F44B-BF47-E7284CF024F2}" destId="{BF81B0CE-91A4-CE4C-9003-733F71DC0C82}" srcOrd="2" destOrd="0" presId="urn:microsoft.com/office/officeart/2005/8/layout/orgChart1"/>
    <dgm:cxn modelId="{7554904D-20BB-A245-B8ED-8BA0C3EF8FB4}" type="presParOf" srcId="{AC0D4ACF-00BC-F44B-BF47-E7284CF024F2}" destId="{8188D2A9-B80D-904F-9BCE-6D7BABAB0621}" srcOrd="3" destOrd="0" presId="urn:microsoft.com/office/officeart/2005/8/layout/orgChart1"/>
    <dgm:cxn modelId="{B18A5FAC-EDD2-1846-8818-D64FDE697970}" type="presParOf" srcId="{8188D2A9-B80D-904F-9BCE-6D7BABAB0621}" destId="{8A3D512E-AC61-1E4E-8EC3-EA66084E37BB}" srcOrd="0" destOrd="0" presId="urn:microsoft.com/office/officeart/2005/8/layout/orgChart1"/>
    <dgm:cxn modelId="{8420E84B-BE6F-4246-A3F5-DE0946F51185}" type="presParOf" srcId="{8A3D512E-AC61-1E4E-8EC3-EA66084E37BB}" destId="{DF0FE5E9-B520-1A44-B801-1E858B518A9D}" srcOrd="0" destOrd="0" presId="urn:microsoft.com/office/officeart/2005/8/layout/orgChart1"/>
    <dgm:cxn modelId="{024D83F6-29BE-4641-B11C-5C510B97FCDA}" type="presParOf" srcId="{8A3D512E-AC61-1E4E-8EC3-EA66084E37BB}" destId="{8FB3C698-1877-564F-ACAF-E2D2BF60EEE5}" srcOrd="1" destOrd="0" presId="urn:microsoft.com/office/officeart/2005/8/layout/orgChart1"/>
    <dgm:cxn modelId="{4BF8C86D-AF11-3749-A70A-E466CB972657}" type="presParOf" srcId="{8188D2A9-B80D-904F-9BCE-6D7BABAB0621}" destId="{ED492DF3-49A9-1247-8C8A-194D57F858F6}" srcOrd="1" destOrd="0" presId="urn:microsoft.com/office/officeart/2005/8/layout/orgChart1"/>
    <dgm:cxn modelId="{75C79150-C761-8743-BFC1-45F9DA2FA5B4}" type="presParOf" srcId="{8188D2A9-B80D-904F-9BCE-6D7BABAB0621}" destId="{77B68E28-9870-BF45-B25F-F88347689866}" srcOrd="2" destOrd="0" presId="urn:microsoft.com/office/officeart/2005/8/layout/orgChart1"/>
    <dgm:cxn modelId="{ACD30993-3168-5543-8C94-2F2039DFA3EE}" type="presParOf" srcId="{AC0D4ACF-00BC-F44B-BF47-E7284CF024F2}" destId="{4C547503-856A-EC44-AAA7-A9F44B9ECFDD}" srcOrd="4" destOrd="0" presId="urn:microsoft.com/office/officeart/2005/8/layout/orgChart1"/>
    <dgm:cxn modelId="{84B64A83-9554-2A44-99A4-8DF5D0745329}" type="presParOf" srcId="{AC0D4ACF-00BC-F44B-BF47-E7284CF024F2}" destId="{3DD718E1-4297-5142-ADD8-C57290A33C3D}" srcOrd="5" destOrd="0" presId="urn:microsoft.com/office/officeart/2005/8/layout/orgChart1"/>
    <dgm:cxn modelId="{1BAA10CA-9425-2843-859E-2C68B4235A81}" type="presParOf" srcId="{3DD718E1-4297-5142-ADD8-C57290A33C3D}" destId="{60285E1B-9692-DE45-9A8A-BB41E113E41F}" srcOrd="0" destOrd="0" presId="urn:microsoft.com/office/officeart/2005/8/layout/orgChart1"/>
    <dgm:cxn modelId="{81742569-BD2F-034C-9806-200DE178E87E}" type="presParOf" srcId="{60285E1B-9692-DE45-9A8A-BB41E113E41F}" destId="{DE5F7545-1994-284F-9714-45D6BA3B1904}" srcOrd="0" destOrd="0" presId="urn:microsoft.com/office/officeart/2005/8/layout/orgChart1"/>
    <dgm:cxn modelId="{F2D032A6-CB2C-0845-AF97-42A9EBCA3995}" type="presParOf" srcId="{60285E1B-9692-DE45-9A8A-BB41E113E41F}" destId="{C6AF5842-03FC-8249-A601-449A34A8500F}" srcOrd="1" destOrd="0" presId="urn:microsoft.com/office/officeart/2005/8/layout/orgChart1"/>
    <dgm:cxn modelId="{72838F60-89E2-4E42-822A-B582D7542F73}" type="presParOf" srcId="{3DD718E1-4297-5142-ADD8-C57290A33C3D}" destId="{305C6307-ADD5-A544-B8E3-1A01CA9916B6}" srcOrd="1" destOrd="0" presId="urn:microsoft.com/office/officeart/2005/8/layout/orgChart1"/>
    <dgm:cxn modelId="{4B24E883-4393-994B-8AD4-1195E486CF2E}" type="presParOf" srcId="{3DD718E1-4297-5142-ADD8-C57290A33C3D}" destId="{8D98C791-B061-1C41-87B5-23CD6146384C}" srcOrd="2" destOrd="0" presId="urn:microsoft.com/office/officeart/2005/8/layout/orgChart1"/>
    <dgm:cxn modelId="{7842E939-D951-0C4C-9B4E-F29F4AF68D4C}" type="presParOf" srcId="{AAEF2593-6C40-D543-842A-99531E2C5C31}" destId="{636AD413-A318-CC4D-B388-A482E1FBB0A6}" srcOrd="2" destOrd="0" presId="urn:microsoft.com/office/officeart/2005/8/layout/orgChart1"/>
    <dgm:cxn modelId="{4933947B-46CD-4F4A-8BF8-FC73194920C7}" type="presParOf" srcId="{636AD413-A318-CC4D-B388-A482E1FBB0A6}" destId="{8856595F-4BED-664A-900A-8121461D0D84}" srcOrd="0" destOrd="0" presId="urn:microsoft.com/office/officeart/2005/8/layout/orgChart1"/>
    <dgm:cxn modelId="{C1F982A5-CB33-0945-88AB-EAD220A2E467}" type="presParOf" srcId="{636AD413-A318-CC4D-B388-A482E1FBB0A6}" destId="{9C183457-8289-AC4F-9560-44195818C234}" srcOrd="1" destOrd="0" presId="urn:microsoft.com/office/officeart/2005/8/layout/orgChart1"/>
    <dgm:cxn modelId="{8B07277F-6741-C540-AE9E-45D1384741BC}" type="presParOf" srcId="{9C183457-8289-AC4F-9560-44195818C234}" destId="{80FF3B51-19E2-774E-9F57-C5A4D521F037}" srcOrd="0" destOrd="0" presId="urn:microsoft.com/office/officeart/2005/8/layout/orgChart1"/>
    <dgm:cxn modelId="{E07C808E-8763-A440-A7B8-0C60D7F1762C}" type="presParOf" srcId="{80FF3B51-19E2-774E-9F57-C5A4D521F037}" destId="{D05FD02D-8A79-5E4A-9B90-1012F60EF854}" srcOrd="0" destOrd="0" presId="urn:microsoft.com/office/officeart/2005/8/layout/orgChart1"/>
    <dgm:cxn modelId="{3008F699-A700-2948-A85F-34B4C081DC02}" type="presParOf" srcId="{80FF3B51-19E2-774E-9F57-C5A4D521F037}" destId="{C10A3CAE-93BA-EE4E-B14D-A8738D20F323}" srcOrd="1" destOrd="0" presId="urn:microsoft.com/office/officeart/2005/8/layout/orgChart1"/>
    <dgm:cxn modelId="{1ECCEC02-30F0-B645-B3DD-D9ACB5B33C14}" type="presParOf" srcId="{9C183457-8289-AC4F-9560-44195818C234}" destId="{0179F197-B370-0F41-AB6F-CB3318EC82A4}" srcOrd="1" destOrd="0" presId="urn:microsoft.com/office/officeart/2005/8/layout/orgChart1"/>
    <dgm:cxn modelId="{2A91A8F2-1181-2B4B-B32F-8512B8290A68}" type="presParOf" srcId="{9C183457-8289-AC4F-9560-44195818C234}" destId="{723CBC8E-D783-F24D-8064-B3070AFEE5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EE7C84-C8B4-554F-A738-C1C38A765BED}" type="doc">
      <dgm:prSet loTypeId="urn:microsoft.com/office/officeart/2005/8/layout/process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10AF91-87C3-A345-B2B6-F335B076E64D}">
      <dgm:prSet phldrT="[Text]" custT="1"/>
      <dgm:spPr>
        <a:solidFill>
          <a:srgbClr val="FFFFFF"/>
        </a:solidFill>
      </dgm:spPr>
      <dgm:t>
        <a:bodyPr/>
        <a:lstStyle/>
        <a:p>
          <a:pPr algn="l"/>
          <a:endParaRPr kumimoji="1" lang="en-US" sz="2000" b="1" i="0" dirty="0">
            <a:solidFill>
              <a:srgbClr val="000090"/>
            </a:solidFill>
            <a:latin typeface="Calibri Regular"/>
            <a:cs typeface="Times New Roman" charset="0"/>
          </a:endParaRPr>
        </a:p>
        <a:p>
          <a:pPr algn="l"/>
          <a:r>
            <a:rPr kumimoji="1" lang="en-US" sz="2400" b="1" i="0" dirty="0">
              <a:solidFill>
                <a:srgbClr val="000090"/>
              </a:solidFill>
              <a:latin typeface="Calibri Regular"/>
              <a:cs typeface="Times New Roman" charset="0"/>
            </a:rPr>
            <a:t>I</a:t>
          </a:r>
          <a:r>
            <a:rPr kumimoji="1" lang="en-US" sz="2400" b="1" i="0" dirty="0">
              <a:solidFill>
                <a:srgbClr val="000090"/>
              </a:solidFill>
              <a:effectLst/>
              <a:latin typeface="Calibri Regular"/>
              <a:cs typeface="Times New Roman" charset="0"/>
            </a:rPr>
            <a:t>.  </a:t>
          </a:r>
          <a:r>
            <a:rPr kumimoji="1" lang="en-US" sz="2400" b="1" i="0" u="sng" dirty="0">
              <a:solidFill>
                <a:srgbClr val="000090"/>
              </a:solidFill>
              <a:effectLst/>
              <a:latin typeface="Calibri Regular"/>
              <a:cs typeface="Times New Roman" charset="0"/>
            </a:rPr>
            <a:t>Tests that have an established association with pregnancy:</a:t>
          </a:r>
          <a:r>
            <a:rPr kumimoji="1" lang="en-US" sz="2400" b="1" i="0" dirty="0">
              <a:solidFill>
                <a:srgbClr val="000090"/>
              </a:solidFill>
              <a:effectLst/>
              <a:latin typeface="Calibri Regular"/>
              <a:cs typeface="Times New Roman" charset="0"/>
            </a:rPr>
            <a:t> </a:t>
          </a:r>
        </a:p>
        <a:p>
          <a:pPr algn="l"/>
          <a:endParaRPr kumimoji="1" lang="en-US" sz="2400" b="1" i="0" dirty="0">
            <a:solidFill>
              <a:srgbClr val="000090"/>
            </a:solidFill>
            <a:effectLst/>
            <a:latin typeface="Calibri Regular"/>
            <a:cs typeface="Times New Roman" charset="0"/>
          </a:endParaRPr>
        </a:p>
        <a:p>
          <a:pPr algn="l" rtl="0"/>
          <a:r>
            <a:rPr kumimoji="1" lang="en-US" sz="2400" b="1" i="0" dirty="0">
              <a:solidFill>
                <a:srgbClr val="000000"/>
              </a:solidFill>
              <a:effectLst/>
              <a:latin typeface="Calibri Regular"/>
              <a:cs typeface="Times New Roman" charset="0"/>
            </a:rPr>
            <a:t>1.</a:t>
          </a:r>
          <a:r>
            <a:rPr kumimoji="1" lang="en-US" sz="2400" b="1" i="0" dirty="0">
              <a:solidFill>
                <a:schemeClr val="tx1"/>
              </a:solidFill>
              <a:effectLst/>
              <a:latin typeface="Calibri Regular"/>
              <a:cs typeface="Times New Roman" charset="0"/>
            </a:rPr>
            <a:t>Conventional semen analysis</a:t>
          </a:r>
        </a:p>
        <a:p>
          <a:pPr algn="l" rtl="0"/>
          <a:endParaRPr kumimoji="1" lang="en-US" sz="2400" b="1" i="0" dirty="0">
            <a:solidFill>
              <a:schemeClr val="tx1"/>
            </a:solidFill>
            <a:effectLst/>
            <a:latin typeface="Calibri Regular"/>
            <a:cs typeface="Times New Roman" charset="0"/>
          </a:endParaRPr>
        </a:p>
        <a:p>
          <a:pPr algn="l" rtl="0"/>
          <a:endParaRPr kumimoji="1" lang="en-US" sz="2400" b="1" i="0" dirty="0">
            <a:solidFill>
              <a:schemeClr val="tx1"/>
            </a:solidFill>
            <a:effectLst/>
            <a:latin typeface="Calibri Regular"/>
            <a:cs typeface="Times New Roman" charset="0"/>
          </a:endParaRPr>
        </a:p>
        <a:p>
          <a:pPr algn="l" rtl="0"/>
          <a:r>
            <a:rPr kumimoji="1" lang="en-US" sz="2400" b="1" i="0" dirty="0">
              <a:solidFill>
                <a:schemeClr val="tx1"/>
              </a:solidFill>
              <a:effectLst/>
              <a:latin typeface="Calibri Regular"/>
              <a:cs typeface="Times New Roman" charset="0"/>
            </a:rPr>
            <a:t>2.Tubal patency tests</a:t>
          </a:r>
        </a:p>
        <a:p>
          <a:pPr algn="l" rtl="0"/>
          <a:endParaRPr kumimoji="1" lang="en-US" sz="2400" b="1" i="0" dirty="0">
            <a:solidFill>
              <a:schemeClr val="tx1"/>
            </a:solidFill>
            <a:effectLst/>
            <a:latin typeface="Calibri Regular"/>
            <a:cs typeface="Times New Roman" charset="0"/>
          </a:endParaRPr>
        </a:p>
        <a:p>
          <a:pPr algn="l" rtl="0"/>
          <a:r>
            <a:rPr kumimoji="1" lang="en-US" sz="2400" b="1" i="0" dirty="0">
              <a:solidFill>
                <a:schemeClr val="tx1"/>
              </a:solidFill>
              <a:effectLst/>
              <a:latin typeface="Calibri Regular"/>
              <a:cs typeface="Times New Roman" charset="0"/>
            </a:rPr>
            <a:t> </a:t>
          </a:r>
        </a:p>
        <a:p>
          <a:pPr algn="l" rtl="0"/>
          <a:r>
            <a:rPr kumimoji="1" lang="en-US" sz="2400" b="1" i="0" dirty="0">
              <a:solidFill>
                <a:schemeClr val="tx1"/>
              </a:solidFill>
              <a:effectLst/>
              <a:latin typeface="Calibri Regular"/>
              <a:cs typeface="Times New Roman" charset="0"/>
            </a:rPr>
            <a:t>3.Tests of ovulation</a:t>
          </a:r>
        </a:p>
        <a:p>
          <a:pPr algn="l" rtl="0"/>
          <a:endParaRPr lang="en-US" sz="2400" b="1" dirty="0">
            <a:solidFill>
              <a:schemeClr val="tx1"/>
            </a:solidFill>
            <a:effectLst/>
          </a:endParaRPr>
        </a:p>
      </dgm:t>
    </dgm:pt>
    <dgm:pt modelId="{BDEDBE10-54BE-D645-B03C-EC260BBA4504}" type="parTrans" cxnId="{D745EF98-7AAA-8146-AA45-78A1DF9436A1}">
      <dgm:prSet/>
      <dgm:spPr/>
      <dgm:t>
        <a:bodyPr/>
        <a:lstStyle/>
        <a:p>
          <a:endParaRPr lang="en-US"/>
        </a:p>
      </dgm:t>
    </dgm:pt>
    <dgm:pt modelId="{6CD557A7-6D04-5444-8CE3-4C9C5E77EE60}" type="sibTrans" cxnId="{D745EF98-7AAA-8146-AA45-78A1DF9436A1}">
      <dgm:prSet/>
      <dgm:spPr/>
      <dgm:t>
        <a:bodyPr/>
        <a:lstStyle/>
        <a:p>
          <a:endParaRPr lang="en-US"/>
        </a:p>
      </dgm:t>
    </dgm:pt>
    <dgm:pt modelId="{6D55D435-37B0-424D-A023-F264B04869AC}">
      <dgm:prSet phldrT="[Text]" custT="1"/>
      <dgm:spPr>
        <a:solidFill>
          <a:srgbClr val="FFFFFF"/>
        </a:solidFill>
      </dgm:spPr>
      <dgm:t>
        <a:bodyPr/>
        <a:lstStyle/>
        <a:p>
          <a:pPr algn="l"/>
          <a:endParaRPr kumimoji="1" lang="en-US" sz="2400" b="1" i="0" dirty="0">
            <a:solidFill>
              <a:srgbClr val="000090"/>
            </a:solidFill>
            <a:latin typeface="Calibri Regular"/>
            <a:cs typeface="Times New Roman" charset="0"/>
          </a:endParaRPr>
        </a:p>
        <a:p>
          <a:pPr algn="l"/>
          <a:r>
            <a:rPr kumimoji="1" lang="en-US" sz="2400" b="1" i="0" dirty="0">
              <a:solidFill>
                <a:srgbClr val="000090"/>
              </a:solidFill>
              <a:latin typeface="Calibri Regular"/>
              <a:cs typeface="Times New Roman" charset="0"/>
            </a:rPr>
            <a:t>II. </a:t>
          </a:r>
          <a:r>
            <a:rPr kumimoji="1" lang="en-US" sz="2400" b="1" i="0" u="sng" dirty="0">
              <a:solidFill>
                <a:srgbClr val="000090"/>
              </a:solidFill>
              <a:latin typeface="Calibri Regular"/>
              <a:cs typeface="Times New Roman" charset="0"/>
            </a:rPr>
            <a:t>Tests that are not consistently associated with pregnancy:</a:t>
          </a:r>
        </a:p>
        <a:p>
          <a:pPr algn="l"/>
          <a:r>
            <a:rPr kumimoji="1" lang="en-US" sz="2400" b="1" i="0" dirty="0">
              <a:solidFill>
                <a:srgbClr val="FF0000"/>
              </a:solidFill>
              <a:latin typeface="Calibri Regular"/>
              <a:cs typeface="Times New Roman" charset="0"/>
            </a:rPr>
            <a:t>  </a:t>
          </a:r>
        </a:p>
        <a:p>
          <a:pPr algn="l" rtl="0"/>
          <a:r>
            <a:rPr kumimoji="1" lang="en-US" sz="2400" b="1" i="0" dirty="0">
              <a:solidFill>
                <a:schemeClr val="tx1"/>
              </a:solidFill>
              <a:latin typeface="Calibri Regular"/>
              <a:cs typeface="Times New Roman" charset="0"/>
            </a:rPr>
            <a:t>1.Post-coital test</a:t>
          </a:r>
        </a:p>
        <a:p>
          <a:pPr algn="l" rtl="0"/>
          <a:endParaRPr kumimoji="1" lang="en-US" sz="2400" b="1" i="0" dirty="0">
            <a:solidFill>
              <a:srgbClr val="FF0000"/>
            </a:solidFill>
            <a:latin typeface="Calibri Regular"/>
            <a:cs typeface="Times New Roman" charset="0"/>
          </a:endParaRPr>
        </a:p>
        <a:p>
          <a:pPr algn="l" rtl="0"/>
          <a:r>
            <a:rPr kumimoji="1" lang="en-US" sz="2400" b="1" i="0" dirty="0">
              <a:solidFill>
                <a:srgbClr val="000000"/>
              </a:solidFill>
              <a:latin typeface="Calibri Regular"/>
              <a:cs typeface="Times New Roman" charset="0"/>
            </a:rPr>
            <a:t> </a:t>
          </a:r>
        </a:p>
        <a:p>
          <a:pPr algn="l" rtl="0"/>
          <a:r>
            <a:rPr kumimoji="1" lang="en-US" sz="2400" b="1" i="0" dirty="0">
              <a:solidFill>
                <a:srgbClr val="000000"/>
              </a:solidFill>
              <a:latin typeface="Calibri Regular"/>
              <a:cs typeface="Times New Roman" charset="0"/>
            </a:rPr>
            <a:t>2. </a:t>
          </a:r>
          <a:r>
            <a:rPr kumimoji="1" lang="en-US" sz="2400" b="1" i="0" dirty="0" err="1">
              <a:solidFill>
                <a:srgbClr val="000000"/>
              </a:solidFill>
              <a:latin typeface="Calibri Regular"/>
              <a:cs typeface="Times New Roman" charset="0"/>
            </a:rPr>
            <a:t>Antisperm</a:t>
          </a:r>
          <a:r>
            <a:rPr kumimoji="1" lang="en-US" sz="2400" b="1" i="0" dirty="0">
              <a:solidFill>
                <a:srgbClr val="000000"/>
              </a:solidFill>
              <a:latin typeface="Calibri Regular"/>
              <a:cs typeface="Times New Roman" charset="0"/>
            </a:rPr>
            <a:t> antibody tests</a:t>
          </a:r>
        </a:p>
        <a:p>
          <a:pPr algn="l" rtl="0"/>
          <a:endParaRPr kumimoji="1" lang="en-US" sz="2400" b="1" i="0" dirty="0">
            <a:solidFill>
              <a:srgbClr val="000000"/>
            </a:solidFill>
            <a:latin typeface="Calibri Regular"/>
            <a:cs typeface="Times New Roman" charset="0"/>
          </a:endParaRPr>
        </a:p>
        <a:p>
          <a:pPr algn="l" rtl="0"/>
          <a:r>
            <a:rPr kumimoji="1" lang="en-US" sz="2400" b="1" i="0" dirty="0">
              <a:solidFill>
                <a:srgbClr val="000000"/>
              </a:solidFill>
              <a:latin typeface="Calibri Regular"/>
              <a:cs typeface="Times New Roman" charset="0"/>
            </a:rPr>
            <a:t>3.Zona-free hamster egg penetration test</a:t>
          </a:r>
        </a:p>
        <a:p>
          <a:pPr algn="l" rtl="0"/>
          <a:endParaRPr lang="en-US" sz="2400" b="1" dirty="0">
            <a:solidFill>
              <a:srgbClr val="000000"/>
            </a:solidFill>
          </a:endParaRPr>
        </a:p>
      </dgm:t>
    </dgm:pt>
    <dgm:pt modelId="{2583A847-4C91-4540-8A1B-512BA82B27C3}" type="parTrans" cxnId="{44036DE9-4074-5245-9924-F2515C95ECBF}">
      <dgm:prSet/>
      <dgm:spPr/>
      <dgm:t>
        <a:bodyPr/>
        <a:lstStyle/>
        <a:p>
          <a:endParaRPr lang="en-US"/>
        </a:p>
      </dgm:t>
    </dgm:pt>
    <dgm:pt modelId="{2F0F408D-CCBE-AB40-88CA-70616F7302A7}" type="sibTrans" cxnId="{44036DE9-4074-5245-9924-F2515C95ECBF}">
      <dgm:prSet/>
      <dgm:spPr/>
      <dgm:t>
        <a:bodyPr/>
        <a:lstStyle/>
        <a:p>
          <a:endParaRPr lang="en-US"/>
        </a:p>
      </dgm:t>
    </dgm:pt>
    <dgm:pt modelId="{501EB010-B45D-9841-BC4D-6773D40E6EE8}">
      <dgm:prSet phldrT="[Text]" custT="1"/>
      <dgm:spPr>
        <a:solidFill>
          <a:srgbClr val="FFFFFF"/>
        </a:solidFill>
      </dgm:spPr>
      <dgm:t>
        <a:bodyPr/>
        <a:lstStyle/>
        <a:p>
          <a:pPr algn="l"/>
          <a:r>
            <a:rPr kumimoji="1" lang="en-US" sz="2400" b="1" i="0" dirty="0">
              <a:solidFill>
                <a:srgbClr val="000090"/>
              </a:solidFill>
              <a:latin typeface="Calibri Regular"/>
              <a:cs typeface="Times New Roman" charset="0"/>
            </a:rPr>
            <a:t>III. </a:t>
          </a:r>
          <a:r>
            <a:rPr kumimoji="1" lang="en-US" sz="2400" b="1" i="0" u="sng" dirty="0">
              <a:solidFill>
                <a:srgbClr val="000090"/>
              </a:solidFill>
              <a:latin typeface="Calibri Regular"/>
              <a:cs typeface="Times New Roman" charset="0"/>
            </a:rPr>
            <a:t>Tests that have no association with pregnancy:</a:t>
          </a:r>
        </a:p>
        <a:p>
          <a:pPr algn="l"/>
          <a:r>
            <a:rPr kumimoji="1" lang="en-US" sz="2400" b="1" i="0" dirty="0">
              <a:solidFill>
                <a:srgbClr val="000090"/>
              </a:solidFill>
              <a:latin typeface="Calibri Regular"/>
              <a:cs typeface="Times New Roman" charset="0"/>
            </a:rPr>
            <a:t> </a:t>
          </a:r>
        </a:p>
        <a:p>
          <a:pPr algn="l" rtl="0"/>
          <a:r>
            <a:rPr kumimoji="1" lang="en-US" sz="2400" b="1" i="0" dirty="0">
              <a:solidFill>
                <a:srgbClr val="000000"/>
              </a:solidFill>
              <a:latin typeface="Calibri Regular"/>
              <a:cs typeface="Times New Roman" charset="0"/>
            </a:rPr>
            <a:t>1.Endometrial biopsy</a:t>
          </a:r>
        </a:p>
        <a:p>
          <a:pPr algn="l" rtl="0"/>
          <a:endParaRPr kumimoji="1" lang="en-US" sz="2400" b="1" i="0" dirty="0">
            <a:solidFill>
              <a:srgbClr val="000000"/>
            </a:solidFill>
            <a:latin typeface="Calibri Regular"/>
            <a:cs typeface="Times New Roman" charset="0"/>
          </a:endParaRPr>
        </a:p>
        <a:p>
          <a:pPr algn="l" rtl="0"/>
          <a:r>
            <a:rPr kumimoji="1" lang="en-US" sz="2400" b="1" i="0" dirty="0">
              <a:solidFill>
                <a:schemeClr val="tx1"/>
              </a:solidFill>
              <a:latin typeface="Calibri Regular"/>
              <a:cs typeface="Times New Roman" charset="0"/>
            </a:rPr>
            <a:t>2.Chlamydia testing</a:t>
          </a:r>
        </a:p>
        <a:p>
          <a:pPr algn="l" rtl="0"/>
          <a:endParaRPr kumimoji="1" lang="en-US" sz="2400" b="1" i="0" dirty="0">
            <a:solidFill>
              <a:srgbClr val="FF0000"/>
            </a:solidFill>
            <a:latin typeface="Calibri Regular"/>
            <a:cs typeface="Times New Roman" charset="0"/>
          </a:endParaRPr>
        </a:p>
        <a:p>
          <a:pPr algn="l" rtl="0"/>
          <a:r>
            <a:rPr kumimoji="1" lang="en-US" sz="2400" b="1" i="0" dirty="0">
              <a:solidFill>
                <a:srgbClr val="000000"/>
              </a:solidFill>
              <a:latin typeface="Calibri Regular"/>
              <a:cs typeface="Times New Roman" charset="0"/>
            </a:rPr>
            <a:t>3.Varicocele assessment</a:t>
          </a:r>
        </a:p>
        <a:p>
          <a:pPr algn="l" rtl="0"/>
          <a:endParaRPr kumimoji="1" lang="en-US" sz="2400" b="1" i="0" dirty="0">
            <a:solidFill>
              <a:srgbClr val="000000"/>
            </a:solidFill>
            <a:latin typeface="Calibri Regular"/>
            <a:cs typeface="Times New Roman" charset="0"/>
          </a:endParaRPr>
        </a:p>
        <a:p>
          <a:pPr algn="l" rtl="0"/>
          <a:endParaRPr lang="en-US" sz="2000" dirty="0">
            <a:solidFill>
              <a:srgbClr val="000000"/>
            </a:solidFill>
          </a:endParaRPr>
        </a:p>
      </dgm:t>
    </dgm:pt>
    <dgm:pt modelId="{05381DC1-FB1B-4649-BD58-7976A13960B4}" type="parTrans" cxnId="{3E179C08-7606-0D43-9C71-8848ABC14B4F}">
      <dgm:prSet/>
      <dgm:spPr/>
      <dgm:t>
        <a:bodyPr/>
        <a:lstStyle/>
        <a:p>
          <a:endParaRPr lang="en-US"/>
        </a:p>
      </dgm:t>
    </dgm:pt>
    <dgm:pt modelId="{F5463AB1-AEE1-BC4F-AB57-15D4E1BB157A}" type="sibTrans" cxnId="{3E179C08-7606-0D43-9C71-8848ABC14B4F}">
      <dgm:prSet/>
      <dgm:spPr/>
      <dgm:t>
        <a:bodyPr/>
        <a:lstStyle/>
        <a:p>
          <a:endParaRPr lang="en-US"/>
        </a:p>
      </dgm:t>
    </dgm:pt>
    <dgm:pt modelId="{02F6784C-9088-BD4C-9297-D3DEE0A075EB}" type="pres">
      <dgm:prSet presAssocID="{DFEE7C84-C8B4-554F-A738-C1C38A765BED}" presName="Name0" presStyleCnt="0">
        <dgm:presLayoutVars>
          <dgm:dir/>
          <dgm:resizeHandles val="exact"/>
        </dgm:presLayoutVars>
      </dgm:prSet>
      <dgm:spPr/>
    </dgm:pt>
    <dgm:pt modelId="{32B3755B-CA30-BA4E-87A0-027BEFE3499E}" type="pres">
      <dgm:prSet presAssocID="{2210AF91-87C3-A345-B2B6-F335B076E64D}" presName="node" presStyleLbl="node1" presStyleIdx="0" presStyleCnt="3" custScaleX="346571" custScaleY="121483" custLinFactNeighborX="-1389" custLinFactNeighborY="-7958">
        <dgm:presLayoutVars>
          <dgm:bulletEnabled val="1"/>
        </dgm:presLayoutVars>
      </dgm:prSet>
      <dgm:spPr/>
    </dgm:pt>
    <dgm:pt modelId="{AC191260-92B6-B743-816C-BA2B593FCF00}" type="pres">
      <dgm:prSet presAssocID="{6CD557A7-6D04-5444-8CE3-4C9C5E77EE60}" presName="sibTrans" presStyleLbl="sibTrans2D1" presStyleIdx="0" presStyleCnt="2"/>
      <dgm:spPr/>
    </dgm:pt>
    <dgm:pt modelId="{63259AC9-A554-FF4D-90BA-50DBDA9319A6}" type="pres">
      <dgm:prSet presAssocID="{6CD557A7-6D04-5444-8CE3-4C9C5E77EE60}" presName="connectorText" presStyleLbl="sibTrans2D1" presStyleIdx="0" presStyleCnt="2"/>
      <dgm:spPr/>
    </dgm:pt>
    <dgm:pt modelId="{70E0433B-6DCF-F94E-9280-9F86C428D554}" type="pres">
      <dgm:prSet presAssocID="{6D55D435-37B0-424D-A023-F264B04869AC}" presName="node" presStyleLbl="node1" presStyleIdx="1" presStyleCnt="3" custScaleX="367028" custScaleY="121483" custLinFactNeighborX="-762" custLinFactNeighborY="-7902">
        <dgm:presLayoutVars>
          <dgm:bulletEnabled val="1"/>
        </dgm:presLayoutVars>
      </dgm:prSet>
      <dgm:spPr/>
    </dgm:pt>
    <dgm:pt modelId="{6620AA7E-A775-8C43-9F3C-D17D8E475A43}" type="pres">
      <dgm:prSet presAssocID="{2F0F408D-CCBE-AB40-88CA-70616F7302A7}" presName="sibTrans" presStyleLbl="sibTrans2D1" presStyleIdx="1" presStyleCnt="2"/>
      <dgm:spPr/>
    </dgm:pt>
    <dgm:pt modelId="{F3FA7F7C-E801-F443-AF1B-0254749CF4BC}" type="pres">
      <dgm:prSet presAssocID="{2F0F408D-CCBE-AB40-88CA-70616F7302A7}" presName="connectorText" presStyleLbl="sibTrans2D1" presStyleIdx="1" presStyleCnt="2"/>
      <dgm:spPr/>
    </dgm:pt>
    <dgm:pt modelId="{B99AA54A-D9F9-874B-A6BD-0B2A65A52200}" type="pres">
      <dgm:prSet presAssocID="{501EB010-B45D-9841-BC4D-6773D40E6EE8}" presName="node" presStyleLbl="node1" presStyleIdx="2" presStyleCnt="3" custScaleX="323939" custScaleY="121483" custLinFactNeighborX="1390" custLinFactNeighborY="1944">
        <dgm:presLayoutVars>
          <dgm:bulletEnabled val="1"/>
        </dgm:presLayoutVars>
      </dgm:prSet>
      <dgm:spPr/>
    </dgm:pt>
  </dgm:ptLst>
  <dgm:cxnLst>
    <dgm:cxn modelId="{3E179C08-7606-0D43-9C71-8848ABC14B4F}" srcId="{DFEE7C84-C8B4-554F-A738-C1C38A765BED}" destId="{501EB010-B45D-9841-BC4D-6773D40E6EE8}" srcOrd="2" destOrd="0" parTransId="{05381DC1-FB1B-4649-BD58-7976A13960B4}" sibTransId="{F5463AB1-AEE1-BC4F-AB57-15D4E1BB157A}"/>
    <dgm:cxn modelId="{E6774F13-835D-EC43-80A4-6E37BD83273F}" type="presOf" srcId="{2F0F408D-CCBE-AB40-88CA-70616F7302A7}" destId="{F3FA7F7C-E801-F443-AF1B-0254749CF4BC}" srcOrd="1" destOrd="0" presId="urn:microsoft.com/office/officeart/2005/8/layout/process1"/>
    <dgm:cxn modelId="{9E7B5E17-DED8-634D-95A6-3F4701B113F6}" type="presOf" srcId="{6CD557A7-6D04-5444-8CE3-4C9C5E77EE60}" destId="{AC191260-92B6-B743-816C-BA2B593FCF00}" srcOrd="0" destOrd="0" presId="urn:microsoft.com/office/officeart/2005/8/layout/process1"/>
    <dgm:cxn modelId="{179D8B2C-3797-AC45-A45F-6BF713C37EDF}" type="presOf" srcId="{501EB010-B45D-9841-BC4D-6773D40E6EE8}" destId="{B99AA54A-D9F9-874B-A6BD-0B2A65A52200}" srcOrd="0" destOrd="0" presId="urn:microsoft.com/office/officeart/2005/8/layout/process1"/>
    <dgm:cxn modelId="{24C3AD66-5CCD-E24F-8732-803B543B4689}" type="presOf" srcId="{6CD557A7-6D04-5444-8CE3-4C9C5E77EE60}" destId="{63259AC9-A554-FF4D-90BA-50DBDA9319A6}" srcOrd="1" destOrd="0" presId="urn:microsoft.com/office/officeart/2005/8/layout/process1"/>
    <dgm:cxn modelId="{D745EF98-7AAA-8146-AA45-78A1DF9436A1}" srcId="{DFEE7C84-C8B4-554F-A738-C1C38A765BED}" destId="{2210AF91-87C3-A345-B2B6-F335B076E64D}" srcOrd="0" destOrd="0" parTransId="{BDEDBE10-54BE-D645-B03C-EC260BBA4504}" sibTransId="{6CD557A7-6D04-5444-8CE3-4C9C5E77EE60}"/>
    <dgm:cxn modelId="{A40BFEC1-3B22-FE42-B791-510500341B86}" type="presOf" srcId="{6D55D435-37B0-424D-A023-F264B04869AC}" destId="{70E0433B-6DCF-F94E-9280-9F86C428D554}" srcOrd="0" destOrd="0" presId="urn:microsoft.com/office/officeart/2005/8/layout/process1"/>
    <dgm:cxn modelId="{F7EA0EDE-3CFD-A44C-807C-7790C48A0D18}" type="presOf" srcId="{DFEE7C84-C8B4-554F-A738-C1C38A765BED}" destId="{02F6784C-9088-BD4C-9297-D3DEE0A075EB}" srcOrd="0" destOrd="0" presId="urn:microsoft.com/office/officeart/2005/8/layout/process1"/>
    <dgm:cxn modelId="{65A126E0-7B9F-254D-BB75-CEC4985C8E41}" type="presOf" srcId="{2210AF91-87C3-A345-B2B6-F335B076E64D}" destId="{32B3755B-CA30-BA4E-87A0-027BEFE3499E}" srcOrd="0" destOrd="0" presId="urn:microsoft.com/office/officeart/2005/8/layout/process1"/>
    <dgm:cxn modelId="{E15826E8-A79F-B946-AF4B-1AE12E4AF8B4}" type="presOf" srcId="{2F0F408D-CCBE-AB40-88CA-70616F7302A7}" destId="{6620AA7E-A775-8C43-9F3C-D17D8E475A43}" srcOrd="0" destOrd="0" presId="urn:microsoft.com/office/officeart/2005/8/layout/process1"/>
    <dgm:cxn modelId="{44036DE9-4074-5245-9924-F2515C95ECBF}" srcId="{DFEE7C84-C8B4-554F-A738-C1C38A765BED}" destId="{6D55D435-37B0-424D-A023-F264B04869AC}" srcOrd="1" destOrd="0" parTransId="{2583A847-4C91-4540-8A1B-512BA82B27C3}" sibTransId="{2F0F408D-CCBE-AB40-88CA-70616F7302A7}"/>
    <dgm:cxn modelId="{64DA2634-27DD-E749-BB8F-5BE576E78842}" type="presParOf" srcId="{02F6784C-9088-BD4C-9297-D3DEE0A075EB}" destId="{32B3755B-CA30-BA4E-87A0-027BEFE3499E}" srcOrd="0" destOrd="0" presId="urn:microsoft.com/office/officeart/2005/8/layout/process1"/>
    <dgm:cxn modelId="{7837F6A1-3007-2B43-967A-3E095BD0834C}" type="presParOf" srcId="{02F6784C-9088-BD4C-9297-D3DEE0A075EB}" destId="{AC191260-92B6-B743-816C-BA2B593FCF00}" srcOrd="1" destOrd="0" presId="urn:microsoft.com/office/officeart/2005/8/layout/process1"/>
    <dgm:cxn modelId="{BFCFF2CB-4064-6C41-A683-6AA4097133B5}" type="presParOf" srcId="{AC191260-92B6-B743-816C-BA2B593FCF00}" destId="{63259AC9-A554-FF4D-90BA-50DBDA9319A6}" srcOrd="0" destOrd="0" presId="urn:microsoft.com/office/officeart/2005/8/layout/process1"/>
    <dgm:cxn modelId="{3C6ECA52-971A-EE44-A664-58D2ABD204C7}" type="presParOf" srcId="{02F6784C-9088-BD4C-9297-D3DEE0A075EB}" destId="{70E0433B-6DCF-F94E-9280-9F86C428D554}" srcOrd="2" destOrd="0" presId="urn:microsoft.com/office/officeart/2005/8/layout/process1"/>
    <dgm:cxn modelId="{BAC192AD-C6D5-C04F-BD9D-7FDC1B47068F}" type="presParOf" srcId="{02F6784C-9088-BD4C-9297-D3DEE0A075EB}" destId="{6620AA7E-A775-8C43-9F3C-D17D8E475A43}" srcOrd="3" destOrd="0" presId="urn:microsoft.com/office/officeart/2005/8/layout/process1"/>
    <dgm:cxn modelId="{E4C70B53-C2CD-5C4E-BF0A-0EBFC451B95C}" type="presParOf" srcId="{6620AA7E-A775-8C43-9F3C-D17D8E475A43}" destId="{F3FA7F7C-E801-F443-AF1B-0254749CF4BC}" srcOrd="0" destOrd="0" presId="urn:microsoft.com/office/officeart/2005/8/layout/process1"/>
    <dgm:cxn modelId="{FA92E250-3950-2244-B3CD-4B4E82F10894}" type="presParOf" srcId="{02F6784C-9088-BD4C-9297-D3DEE0A075EB}" destId="{B99AA54A-D9F9-874B-A6BD-0B2A65A5220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754BF7-D59A-8441-881C-453695FA0A92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5A971D-9BF6-274B-8DE0-7382D9F7510D}">
      <dgm:prSet phldrT="[Text]" custT="1"/>
      <dgm:spPr/>
      <dgm:t>
        <a:bodyPr/>
        <a:lstStyle/>
        <a:p>
          <a:r>
            <a:rPr lang="en-US" sz="3200" b="1" dirty="0">
              <a:solidFill>
                <a:srgbClr val="800000"/>
              </a:solidFill>
              <a:latin typeface="+mn-lt"/>
            </a:rPr>
            <a:t>Evaluation of Uterine Factor</a:t>
          </a:r>
          <a:endParaRPr lang="en-US" sz="3200" b="1" dirty="0"/>
        </a:p>
      </dgm:t>
    </dgm:pt>
    <dgm:pt modelId="{DE17CCD1-1576-1F41-9E4B-EB39302D90ED}" type="parTrans" cxnId="{5B3F3830-F0B2-E247-9511-22AF60D2FD47}">
      <dgm:prSet/>
      <dgm:spPr/>
      <dgm:t>
        <a:bodyPr/>
        <a:lstStyle/>
        <a:p>
          <a:endParaRPr lang="en-US"/>
        </a:p>
      </dgm:t>
    </dgm:pt>
    <dgm:pt modelId="{4350ECE8-26E4-B348-81AC-F94BDF2CA2A0}" type="sibTrans" cxnId="{5B3F3830-F0B2-E247-9511-22AF60D2FD47}">
      <dgm:prSet/>
      <dgm:spPr/>
      <dgm:t>
        <a:bodyPr/>
        <a:lstStyle/>
        <a:p>
          <a:endParaRPr lang="en-US"/>
        </a:p>
      </dgm:t>
    </dgm:pt>
    <dgm:pt modelId="{CEB7CDC6-19E7-4F4C-94B7-657F695E81AA}">
      <dgm:prSet phldrT="[Text]" custT="1"/>
      <dgm:spPr/>
      <dgm:t>
        <a:bodyPr/>
        <a:lstStyle/>
        <a:p>
          <a:r>
            <a:rPr lang="en-US" sz="2000" b="1" dirty="0"/>
            <a:t>Imaging Techniques</a:t>
          </a:r>
        </a:p>
      </dgm:t>
    </dgm:pt>
    <dgm:pt modelId="{5F5E55FC-7C48-1D4F-AC18-0B996209FDDC}" type="parTrans" cxnId="{D6FB5395-B47F-3842-87B4-071F7EE05A29}">
      <dgm:prSet/>
      <dgm:spPr/>
      <dgm:t>
        <a:bodyPr/>
        <a:lstStyle/>
        <a:p>
          <a:endParaRPr lang="en-US"/>
        </a:p>
      </dgm:t>
    </dgm:pt>
    <dgm:pt modelId="{ADE6F92E-AEBD-2D4F-9745-777A9AFEFCDE}" type="sibTrans" cxnId="{D6FB5395-B47F-3842-87B4-071F7EE05A29}">
      <dgm:prSet/>
      <dgm:spPr/>
      <dgm:t>
        <a:bodyPr/>
        <a:lstStyle/>
        <a:p>
          <a:endParaRPr lang="en-US"/>
        </a:p>
      </dgm:t>
    </dgm:pt>
    <dgm:pt modelId="{C74E7A1B-E0F0-BF4E-B075-93D40ABC5B23}">
      <dgm:prSet phldrT="[Text]" custT="1"/>
      <dgm:spPr/>
      <dgm:t>
        <a:bodyPr/>
        <a:lstStyle/>
        <a:p>
          <a:pPr>
            <a:buFont typeface="Arial" charset="0"/>
            <a:buBlip>
              <a:blip xmlns:r="http://schemas.openxmlformats.org/officeDocument/2006/relationships" r:embed="rId1"/>
            </a:buBlip>
          </a:pPr>
          <a:r>
            <a:rPr lang="en-US" sz="2000" b="1" dirty="0">
              <a:solidFill>
                <a:srgbClr val="000090"/>
              </a:solidFill>
            </a:rPr>
            <a:t>USG</a:t>
          </a:r>
        </a:p>
        <a:p>
          <a:pPr>
            <a:buFont typeface="Arial" charset="0"/>
            <a:buBlip>
              <a:blip xmlns:r="http://schemas.openxmlformats.org/officeDocument/2006/relationships" r:embed="rId1"/>
            </a:buBlip>
          </a:pPr>
          <a:r>
            <a:rPr lang="en-US" sz="2000" b="1" dirty="0"/>
            <a:t>2D , 3D, SIS and </a:t>
          </a:r>
          <a:r>
            <a:rPr lang="en-US" sz="2000" b="1" dirty="0" err="1">
              <a:solidFill>
                <a:schemeClr val="tx1"/>
              </a:solidFill>
              <a:latin typeface="+mn-lt"/>
            </a:rPr>
            <a:t>HyCoSy</a:t>
          </a:r>
          <a:endParaRPr lang="en-US" sz="2000" b="1" dirty="0">
            <a:solidFill>
              <a:schemeClr val="tx1"/>
            </a:solidFill>
            <a:latin typeface="+mn-lt"/>
          </a:endParaRPr>
        </a:p>
      </dgm:t>
    </dgm:pt>
    <dgm:pt modelId="{D3BABAF5-6575-5B4F-86F8-0444C66B67CC}" type="parTrans" cxnId="{4AD6C536-E3AB-0947-969E-AF1CEEEE37AF}">
      <dgm:prSet/>
      <dgm:spPr/>
      <dgm:t>
        <a:bodyPr/>
        <a:lstStyle/>
        <a:p>
          <a:endParaRPr lang="en-US"/>
        </a:p>
      </dgm:t>
    </dgm:pt>
    <dgm:pt modelId="{896D74BD-1D3C-6A42-87D6-210A409A888B}" type="sibTrans" cxnId="{4AD6C536-E3AB-0947-969E-AF1CEEEE37AF}">
      <dgm:prSet/>
      <dgm:spPr/>
      <dgm:t>
        <a:bodyPr/>
        <a:lstStyle/>
        <a:p>
          <a:endParaRPr lang="en-US"/>
        </a:p>
      </dgm:t>
    </dgm:pt>
    <dgm:pt modelId="{C34A99DB-9A25-464B-A685-E3156A86C1DD}">
      <dgm:prSet phldrT="[Text]" custT="1"/>
      <dgm:spPr/>
      <dgm:t>
        <a:bodyPr/>
        <a:lstStyle/>
        <a:p>
          <a:pPr>
            <a:buFont typeface="Arial" charset="0"/>
            <a:buBlip>
              <a:blip xmlns:r="http://schemas.openxmlformats.org/officeDocument/2006/relationships" r:embed="rId1"/>
            </a:buBlip>
          </a:pPr>
          <a:r>
            <a:rPr lang="en-US" sz="2000" b="1" dirty="0">
              <a:solidFill>
                <a:srgbClr val="000090"/>
              </a:solidFill>
            </a:rPr>
            <a:t>Hysterosalpingography</a:t>
          </a:r>
          <a:endParaRPr lang="en-US" sz="2000" b="1" dirty="0"/>
        </a:p>
      </dgm:t>
    </dgm:pt>
    <dgm:pt modelId="{BB67FEC1-1D89-5244-9F4F-907BA24B48CE}" type="parTrans" cxnId="{6FD8753A-0DAD-924E-AF09-182C8AD2AAEC}">
      <dgm:prSet/>
      <dgm:spPr/>
      <dgm:t>
        <a:bodyPr/>
        <a:lstStyle/>
        <a:p>
          <a:endParaRPr lang="en-US"/>
        </a:p>
      </dgm:t>
    </dgm:pt>
    <dgm:pt modelId="{5B546631-4093-344F-8035-E2932F72566A}" type="sibTrans" cxnId="{6FD8753A-0DAD-924E-AF09-182C8AD2AAEC}">
      <dgm:prSet/>
      <dgm:spPr/>
      <dgm:t>
        <a:bodyPr/>
        <a:lstStyle/>
        <a:p>
          <a:endParaRPr lang="en-US"/>
        </a:p>
      </dgm:t>
    </dgm:pt>
    <dgm:pt modelId="{90D1B616-2DC8-3144-827E-E420C0952926}">
      <dgm:prSet phldrT="[Text]" custT="1"/>
      <dgm:spPr/>
      <dgm:t>
        <a:bodyPr/>
        <a:lstStyle/>
        <a:p>
          <a:r>
            <a:rPr lang="en-US" sz="2000" b="1" dirty="0"/>
            <a:t>Hysteroscopy</a:t>
          </a:r>
        </a:p>
      </dgm:t>
    </dgm:pt>
    <dgm:pt modelId="{036094E1-220F-614C-AD6E-969944F840A9}" type="parTrans" cxnId="{F7030143-BF70-1542-B8DB-CD530296C28A}">
      <dgm:prSet/>
      <dgm:spPr/>
      <dgm:t>
        <a:bodyPr/>
        <a:lstStyle/>
        <a:p>
          <a:endParaRPr lang="en-US"/>
        </a:p>
      </dgm:t>
    </dgm:pt>
    <dgm:pt modelId="{C195150C-71F8-FE4F-9B94-8005EF242902}" type="sibTrans" cxnId="{F7030143-BF70-1542-B8DB-CD530296C28A}">
      <dgm:prSet/>
      <dgm:spPr/>
      <dgm:t>
        <a:bodyPr/>
        <a:lstStyle/>
        <a:p>
          <a:endParaRPr lang="en-US"/>
        </a:p>
      </dgm:t>
    </dgm:pt>
    <dgm:pt modelId="{657AF3C8-9D68-614C-921D-6ECE3178038D}">
      <dgm:prSet phldrT="[Text]" custT="1"/>
      <dgm:spPr/>
      <dgm:t>
        <a:bodyPr/>
        <a:lstStyle/>
        <a:p>
          <a:pPr>
            <a:buNone/>
          </a:pPr>
          <a:r>
            <a:rPr lang="en-US" altLang="x-none" sz="2000" b="1" dirty="0">
              <a:solidFill>
                <a:schemeClr val="tx1"/>
              </a:solidFill>
              <a:latin typeface="+mn-lt"/>
              <a:cs typeface="Comic Sans MS"/>
            </a:rPr>
            <a:t>Abnormal HSG/USG</a:t>
          </a:r>
        </a:p>
        <a:p>
          <a:pPr>
            <a:buNone/>
          </a:pPr>
          <a:r>
            <a:rPr lang="en-US" sz="2000" b="1" dirty="0">
              <a:solidFill>
                <a:schemeClr val="tx1"/>
              </a:solidFill>
              <a:latin typeface="+mn-lt"/>
              <a:cs typeface="Comic Sans MS"/>
            </a:rPr>
            <a:t>After Failed IVF </a:t>
          </a:r>
          <a:endParaRPr lang="en-US" altLang="x-none" sz="2000" b="1" dirty="0">
            <a:solidFill>
              <a:schemeClr val="tx1"/>
            </a:solidFill>
            <a:latin typeface="+mn-lt"/>
            <a:cs typeface="Comic Sans MS"/>
          </a:endParaRPr>
        </a:p>
        <a:p>
          <a:pPr>
            <a:buNone/>
          </a:pPr>
          <a:r>
            <a:rPr lang="en-US" sz="2000" b="1" dirty="0">
              <a:solidFill>
                <a:schemeClr val="tx1"/>
              </a:solidFill>
              <a:latin typeface="+mn-lt"/>
              <a:cs typeface="Comic Sans MS"/>
            </a:rPr>
            <a:t>Unexplained infertility to detect                    any subtle endometrial abnormalities?</a:t>
          </a:r>
        </a:p>
        <a:p>
          <a:pPr>
            <a:buNone/>
          </a:pPr>
          <a:r>
            <a:rPr lang="en-US" sz="2000" b="1" dirty="0">
              <a:solidFill>
                <a:schemeClr val="tx1"/>
              </a:solidFill>
              <a:latin typeface="+mn-lt"/>
              <a:cs typeface="Comic Sans MS"/>
            </a:rPr>
            <a:t>Before  IVF ???</a:t>
          </a:r>
        </a:p>
      </dgm:t>
    </dgm:pt>
    <dgm:pt modelId="{F8D03AEE-2F62-6A43-8FFA-6F542E63E153}" type="parTrans" cxnId="{BFA2BE73-1C2D-6A4F-8596-2B878344E1B5}">
      <dgm:prSet/>
      <dgm:spPr/>
      <dgm:t>
        <a:bodyPr/>
        <a:lstStyle/>
        <a:p>
          <a:endParaRPr lang="en-US"/>
        </a:p>
      </dgm:t>
    </dgm:pt>
    <dgm:pt modelId="{2DEB41FE-400F-5D42-AA90-B533DAF6ACFD}" type="sibTrans" cxnId="{BFA2BE73-1C2D-6A4F-8596-2B878344E1B5}">
      <dgm:prSet/>
      <dgm:spPr/>
      <dgm:t>
        <a:bodyPr/>
        <a:lstStyle/>
        <a:p>
          <a:endParaRPr lang="en-US"/>
        </a:p>
      </dgm:t>
    </dgm:pt>
    <dgm:pt modelId="{2622FF4D-FE8D-5E49-A588-2CC73F283ADA}" type="pres">
      <dgm:prSet presAssocID="{20754BF7-D59A-8441-881C-453695FA0A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7107C4-15DD-9245-AF17-ABA8C16DF3D3}" type="pres">
      <dgm:prSet presAssocID="{6B5A971D-9BF6-274B-8DE0-7382D9F7510D}" presName="hierRoot1" presStyleCnt="0"/>
      <dgm:spPr/>
    </dgm:pt>
    <dgm:pt modelId="{B93D2517-ADB7-8943-8167-28CC6C99A422}" type="pres">
      <dgm:prSet presAssocID="{6B5A971D-9BF6-274B-8DE0-7382D9F7510D}" presName="composite" presStyleCnt="0"/>
      <dgm:spPr/>
    </dgm:pt>
    <dgm:pt modelId="{7DF1E2D1-1D9B-EE40-90D9-02091B61F346}" type="pres">
      <dgm:prSet presAssocID="{6B5A971D-9BF6-274B-8DE0-7382D9F7510D}" presName="background" presStyleLbl="node0" presStyleIdx="0" presStyleCnt="1"/>
      <dgm:spPr/>
    </dgm:pt>
    <dgm:pt modelId="{652E4C43-8B20-F245-893B-1CC188C8BDCC}" type="pres">
      <dgm:prSet presAssocID="{6B5A971D-9BF6-274B-8DE0-7382D9F7510D}" presName="text" presStyleLbl="fgAcc0" presStyleIdx="0" presStyleCnt="1">
        <dgm:presLayoutVars>
          <dgm:chPref val="3"/>
        </dgm:presLayoutVars>
      </dgm:prSet>
      <dgm:spPr/>
    </dgm:pt>
    <dgm:pt modelId="{8A9DD10C-4DA2-024B-A424-2E6E3C7DEDD5}" type="pres">
      <dgm:prSet presAssocID="{6B5A971D-9BF6-274B-8DE0-7382D9F7510D}" presName="hierChild2" presStyleCnt="0"/>
      <dgm:spPr/>
    </dgm:pt>
    <dgm:pt modelId="{B2EFE671-A305-5F43-A064-595C234A916C}" type="pres">
      <dgm:prSet presAssocID="{5F5E55FC-7C48-1D4F-AC18-0B996209FDDC}" presName="Name10" presStyleLbl="parChTrans1D2" presStyleIdx="0" presStyleCnt="2"/>
      <dgm:spPr/>
    </dgm:pt>
    <dgm:pt modelId="{460C630B-6BA0-BF44-8E55-A5B709EB01C1}" type="pres">
      <dgm:prSet presAssocID="{CEB7CDC6-19E7-4F4C-94B7-657F695E81AA}" presName="hierRoot2" presStyleCnt="0"/>
      <dgm:spPr/>
    </dgm:pt>
    <dgm:pt modelId="{0C919B0A-7DB0-9F4B-B479-7ABA30A23424}" type="pres">
      <dgm:prSet presAssocID="{CEB7CDC6-19E7-4F4C-94B7-657F695E81AA}" presName="composite2" presStyleCnt="0"/>
      <dgm:spPr/>
    </dgm:pt>
    <dgm:pt modelId="{34AFB353-584E-7C4F-B46F-652EA68DBB49}" type="pres">
      <dgm:prSet presAssocID="{CEB7CDC6-19E7-4F4C-94B7-657F695E81AA}" presName="background2" presStyleLbl="node2" presStyleIdx="0" presStyleCnt="2"/>
      <dgm:spPr/>
    </dgm:pt>
    <dgm:pt modelId="{DA5BD11F-0A56-D043-B23C-5740C6F03875}" type="pres">
      <dgm:prSet presAssocID="{CEB7CDC6-19E7-4F4C-94B7-657F695E81AA}" presName="text2" presStyleLbl="fgAcc2" presStyleIdx="0" presStyleCnt="2">
        <dgm:presLayoutVars>
          <dgm:chPref val="3"/>
        </dgm:presLayoutVars>
      </dgm:prSet>
      <dgm:spPr/>
    </dgm:pt>
    <dgm:pt modelId="{B942A723-98B6-DE44-ABC1-FC3EDF692273}" type="pres">
      <dgm:prSet presAssocID="{CEB7CDC6-19E7-4F4C-94B7-657F695E81AA}" presName="hierChild3" presStyleCnt="0"/>
      <dgm:spPr/>
    </dgm:pt>
    <dgm:pt modelId="{06402FAF-017A-EC4A-AF13-91396F8EE7D0}" type="pres">
      <dgm:prSet presAssocID="{D3BABAF5-6575-5B4F-86F8-0444C66B67CC}" presName="Name17" presStyleLbl="parChTrans1D3" presStyleIdx="0" presStyleCnt="3"/>
      <dgm:spPr/>
    </dgm:pt>
    <dgm:pt modelId="{89DA6A34-503A-564E-B62E-CF4FA711EC4D}" type="pres">
      <dgm:prSet presAssocID="{C74E7A1B-E0F0-BF4E-B075-93D40ABC5B23}" presName="hierRoot3" presStyleCnt="0"/>
      <dgm:spPr/>
    </dgm:pt>
    <dgm:pt modelId="{7A215E0D-5459-D14E-9DFA-F068ECC8CF4E}" type="pres">
      <dgm:prSet presAssocID="{C74E7A1B-E0F0-BF4E-B075-93D40ABC5B23}" presName="composite3" presStyleCnt="0"/>
      <dgm:spPr/>
    </dgm:pt>
    <dgm:pt modelId="{9E812F5F-80B3-2C40-A23C-53EA883DF67F}" type="pres">
      <dgm:prSet presAssocID="{C74E7A1B-E0F0-BF4E-B075-93D40ABC5B23}" presName="background3" presStyleLbl="node3" presStyleIdx="0" presStyleCnt="3"/>
      <dgm:spPr/>
    </dgm:pt>
    <dgm:pt modelId="{B2077E34-F8C3-E249-B2F3-3EECCEEFE33F}" type="pres">
      <dgm:prSet presAssocID="{C74E7A1B-E0F0-BF4E-B075-93D40ABC5B23}" presName="text3" presStyleLbl="fgAcc3" presStyleIdx="0" presStyleCnt="3">
        <dgm:presLayoutVars>
          <dgm:chPref val="3"/>
        </dgm:presLayoutVars>
      </dgm:prSet>
      <dgm:spPr/>
    </dgm:pt>
    <dgm:pt modelId="{B3C2D02D-499D-9841-B700-B472CD9B5869}" type="pres">
      <dgm:prSet presAssocID="{C74E7A1B-E0F0-BF4E-B075-93D40ABC5B23}" presName="hierChild4" presStyleCnt="0"/>
      <dgm:spPr/>
    </dgm:pt>
    <dgm:pt modelId="{045A10E0-87C7-414C-9684-0BEFDDB0BE51}" type="pres">
      <dgm:prSet presAssocID="{BB67FEC1-1D89-5244-9F4F-907BA24B48CE}" presName="Name17" presStyleLbl="parChTrans1D3" presStyleIdx="1" presStyleCnt="3"/>
      <dgm:spPr/>
    </dgm:pt>
    <dgm:pt modelId="{3FFCCF91-D42A-3645-926B-189166DF1523}" type="pres">
      <dgm:prSet presAssocID="{C34A99DB-9A25-464B-A685-E3156A86C1DD}" presName="hierRoot3" presStyleCnt="0"/>
      <dgm:spPr/>
    </dgm:pt>
    <dgm:pt modelId="{9133BF12-D759-CF40-A803-37483E83687F}" type="pres">
      <dgm:prSet presAssocID="{C34A99DB-9A25-464B-A685-E3156A86C1DD}" presName="composite3" presStyleCnt="0"/>
      <dgm:spPr/>
    </dgm:pt>
    <dgm:pt modelId="{A15F32DA-6EC8-A646-93BA-0F61C31FBF76}" type="pres">
      <dgm:prSet presAssocID="{C34A99DB-9A25-464B-A685-E3156A86C1DD}" presName="background3" presStyleLbl="node3" presStyleIdx="1" presStyleCnt="3"/>
      <dgm:spPr/>
    </dgm:pt>
    <dgm:pt modelId="{ECCA4C55-71C8-1349-9E4B-37391D5224AD}" type="pres">
      <dgm:prSet presAssocID="{C34A99DB-9A25-464B-A685-E3156A86C1DD}" presName="text3" presStyleLbl="fgAcc3" presStyleIdx="1" presStyleCnt="3" custScaleX="115316">
        <dgm:presLayoutVars>
          <dgm:chPref val="3"/>
        </dgm:presLayoutVars>
      </dgm:prSet>
      <dgm:spPr/>
    </dgm:pt>
    <dgm:pt modelId="{BDB47FE4-EAD0-5C47-9DBB-96422DCD9314}" type="pres">
      <dgm:prSet presAssocID="{C34A99DB-9A25-464B-A685-E3156A86C1DD}" presName="hierChild4" presStyleCnt="0"/>
      <dgm:spPr/>
    </dgm:pt>
    <dgm:pt modelId="{97A24B43-FD72-0840-BF57-F6BF66AA1880}" type="pres">
      <dgm:prSet presAssocID="{036094E1-220F-614C-AD6E-969944F840A9}" presName="Name10" presStyleLbl="parChTrans1D2" presStyleIdx="1" presStyleCnt="2"/>
      <dgm:spPr/>
    </dgm:pt>
    <dgm:pt modelId="{3E56C1FD-F5CE-7041-A152-676A4E8BD2C2}" type="pres">
      <dgm:prSet presAssocID="{90D1B616-2DC8-3144-827E-E420C0952926}" presName="hierRoot2" presStyleCnt="0"/>
      <dgm:spPr/>
    </dgm:pt>
    <dgm:pt modelId="{C69DF392-7849-8848-A75E-4F241D834288}" type="pres">
      <dgm:prSet presAssocID="{90D1B616-2DC8-3144-827E-E420C0952926}" presName="composite2" presStyleCnt="0"/>
      <dgm:spPr/>
    </dgm:pt>
    <dgm:pt modelId="{6486A200-1F11-F947-84BF-A171F6C8FF4A}" type="pres">
      <dgm:prSet presAssocID="{90D1B616-2DC8-3144-827E-E420C0952926}" presName="background2" presStyleLbl="node2" presStyleIdx="1" presStyleCnt="2"/>
      <dgm:spPr/>
    </dgm:pt>
    <dgm:pt modelId="{C6E04120-DC51-7A4F-940A-9462857FC058}" type="pres">
      <dgm:prSet presAssocID="{90D1B616-2DC8-3144-827E-E420C0952926}" presName="text2" presStyleLbl="fgAcc2" presStyleIdx="1" presStyleCnt="2">
        <dgm:presLayoutVars>
          <dgm:chPref val="3"/>
        </dgm:presLayoutVars>
      </dgm:prSet>
      <dgm:spPr/>
    </dgm:pt>
    <dgm:pt modelId="{C29385F6-5C0F-0045-B557-2EC7A4417E71}" type="pres">
      <dgm:prSet presAssocID="{90D1B616-2DC8-3144-827E-E420C0952926}" presName="hierChild3" presStyleCnt="0"/>
      <dgm:spPr/>
    </dgm:pt>
    <dgm:pt modelId="{361FAC3B-3BEA-3B41-B6D8-FEAD594ABA7B}" type="pres">
      <dgm:prSet presAssocID="{F8D03AEE-2F62-6A43-8FFA-6F542E63E153}" presName="Name17" presStyleLbl="parChTrans1D3" presStyleIdx="2" presStyleCnt="3"/>
      <dgm:spPr/>
    </dgm:pt>
    <dgm:pt modelId="{C215A784-87D1-134C-A423-26C5F20DE91B}" type="pres">
      <dgm:prSet presAssocID="{657AF3C8-9D68-614C-921D-6ECE3178038D}" presName="hierRoot3" presStyleCnt="0"/>
      <dgm:spPr/>
    </dgm:pt>
    <dgm:pt modelId="{BE8395E2-FC8E-2A4B-9D21-979FD5C58B17}" type="pres">
      <dgm:prSet presAssocID="{657AF3C8-9D68-614C-921D-6ECE3178038D}" presName="composite3" presStyleCnt="0"/>
      <dgm:spPr/>
    </dgm:pt>
    <dgm:pt modelId="{3E930834-E540-B845-85D7-2D6E3D1027A4}" type="pres">
      <dgm:prSet presAssocID="{657AF3C8-9D68-614C-921D-6ECE3178038D}" presName="background3" presStyleLbl="node3" presStyleIdx="2" presStyleCnt="3"/>
      <dgm:spPr/>
    </dgm:pt>
    <dgm:pt modelId="{E33F54B6-7245-1843-A9A7-6227CB6FF794}" type="pres">
      <dgm:prSet presAssocID="{657AF3C8-9D68-614C-921D-6ECE3178038D}" presName="text3" presStyleLbl="fgAcc3" presStyleIdx="2" presStyleCnt="3" custScaleX="172728" custScaleY="123051" custLinFactNeighborX="5284" custLinFactNeighborY="188">
        <dgm:presLayoutVars>
          <dgm:chPref val="3"/>
        </dgm:presLayoutVars>
      </dgm:prSet>
      <dgm:spPr/>
    </dgm:pt>
    <dgm:pt modelId="{DEF8B8E1-1F83-674F-8CD2-213B2F4C9B7C}" type="pres">
      <dgm:prSet presAssocID="{657AF3C8-9D68-614C-921D-6ECE3178038D}" presName="hierChild4" presStyleCnt="0"/>
      <dgm:spPr/>
    </dgm:pt>
  </dgm:ptLst>
  <dgm:cxnLst>
    <dgm:cxn modelId="{1DFDCD00-BF90-F148-97F7-07CF17024624}" type="presOf" srcId="{F8D03AEE-2F62-6A43-8FFA-6F542E63E153}" destId="{361FAC3B-3BEA-3B41-B6D8-FEAD594ABA7B}" srcOrd="0" destOrd="0" presId="urn:microsoft.com/office/officeart/2005/8/layout/hierarchy1"/>
    <dgm:cxn modelId="{D49CC203-FA18-C248-9CD3-27ED564B0E7E}" type="presOf" srcId="{036094E1-220F-614C-AD6E-969944F840A9}" destId="{97A24B43-FD72-0840-BF57-F6BF66AA1880}" srcOrd="0" destOrd="0" presId="urn:microsoft.com/office/officeart/2005/8/layout/hierarchy1"/>
    <dgm:cxn modelId="{447A110A-E48E-D94B-8443-02F4216BBA19}" type="presOf" srcId="{BB67FEC1-1D89-5244-9F4F-907BA24B48CE}" destId="{045A10E0-87C7-414C-9684-0BEFDDB0BE51}" srcOrd="0" destOrd="0" presId="urn:microsoft.com/office/officeart/2005/8/layout/hierarchy1"/>
    <dgm:cxn modelId="{5B3F3830-F0B2-E247-9511-22AF60D2FD47}" srcId="{20754BF7-D59A-8441-881C-453695FA0A92}" destId="{6B5A971D-9BF6-274B-8DE0-7382D9F7510D}" srcOrd="0" destOrd="0" parTransId="{DE17CCD1-1576-1F41-9E4B-EB39302D90ED}" sibTransId="{4350ECE8-26E4-B348-81AC-F94BDF2CA2A0}"/>
    <dgm:cxn modelId="{4AD6C536-E3AB-0947-969E-AF1CEEEE37AF}" srcId="{CEB7CDC6-19E7-4F4C-94B7-657F695E81AA}" destId="{C74E7A1B-E0F0-BF4E-B075-93D40ABC5B23}" srcOrd="0" destOrd="0" parTransId="{D3BABAF5-6575-5B4F-86F8-0444C66B67CC}" sibTransId="{896D74BD-1D3C-6A42-87D6-210A409A888B}"/>
    <dgm:cxn modelId="{6FD8753A-0DAD-924E-AF09-182C8AD2AAEC}" srcId="{CEB7CDC6-19E7-4F4C-94B7-657F695E81AA}" destId="{C34A99DB-9A25-464B-A685-E3156A86C1DD}" srcOrd="1" destOrd="0" parTransId="{BB67FEC1-1D89-5244-9F4F-907BA24B48CE}" sibTransId="{5B546631-4093-344F-8035-E2932F72566A}"/>
    <dgm:cxn modelId="{F7030143-BF70-1542-B8DB-CD530296C28A}" srcId="{6B5A971D-9BF6-274B-8DE0-7382D9F7510D}" destId="{90D1B616-2DC8-3144-827E-E420C0952926}" srcOrd="1" destOrd="0" parTransId="{036094E1-220F-614C-AD6E-969944F840A9}" sibTransId="{C195150C-71F8-FE4F-9B94-8005EF242902}"/>
    <dgm:cxn modelId="{F0530444-373B-BC43-A865-CC22CB8D0520}" type="presOf" srcId="{CEB7CDC6-19E7-4F4C-94B7-657F695E81AA}" destId="{DA5BD11F-0A56-D043-B23C-5740C6F03875}" srcOrd="0" destOrd="0" presId="urn:microsoft.com/office/officeart/2005/8/layout/hierarchy1"/>
    <dgm:cxn modelId="{67517666-FD6D-7549-9E5A-DDBE8C3EA9F2}" type="presOf" srcId="{D3BABAF5-6575-5B4F-86F8-0444C66B67CC}" destId="{06402FAF-017A-EC4A-AF13-91396F8EE7D0}" srcOrd="0" destOrd="0" presId="urn:microsoft.com/office/officeart/2005/8/layout/hierarchy1"/>
    <dgm:cxn modelId="{BFA2BE73-1C2D-6A4F-8596-2B878344E1B5}" srcId="{90D1B616-2DC8-3144-827E-E420C0952926}" destId="{657AF3C8-9D68-614C-921D-6ECE3178038D}" srcOrd="0" destOrd="0" parTransId="{F8D03AEE-2F62-6A43-8FFA-6F542E63E153}" sibTransId="{2DEB41FE-400F-5D42-AA90-B533DAF6ACFD}"/>
    <dgm:cxn modelId="{D6FB5395-B47F-3842-87B4-071F7EE05A29}" srcId="{6B5A971D-9BF6-274B-8DE0-7382D9F7510D}" destId="{CEB7CDC6-19E7-4F4C-94B7-657F695E81AA}" srcOrd="0" destOrd="0" parTransId="{5F5E55FC-7C48-1D4F-AC18-0B996209FDDC}" sibTransId="{ADE6F92E-AEBD-2D4F-9745-777A9AFEFCDE}"/>
    <dgm:cxn modelId="{1EAB0B99-520A-6E4B-987A-016DC768BFC6}" type="presOf" srcId="{657AF3C8-9D68-614C-921D-6ECE3178038D}" destId="{E33F54B6-7245-1843-A9A7-6227CB6FF794}" srcOrd="0" destOrd="0" presId="urn:microsoft.com/office/officeart/2005/8/layout/hierarchy1"/>
    <dgm:cxn modelId="{7D4AEACC-5943-E74D-A2B4-B185D116A622}" type="presOf" srcId="{90D1B616-2DC8-3144-827E-E420C0952926}" destId="{C6E04120-DC51-7A4F-940A-9462857FC058}" srcOrd="0" destOrd="0" presId="urn:microsoft.com/office/officeart/2005/8/layout/hierarchy1"/>
    <dgm:cxn modelId="{54752FCD-EAEC-DF45-BE84-32692FB6B768}" type="presOf" srcId="{20754BF7-D59A-8441-881C-453695FA0A92}" destId="{2622FF4D-FE8D-5E49-A588-2CC73F283ADA}" srcOrd="0" destOrd="0" presId="urn:microsoft.com/office/officeart/2005/8/layout/hierarchy1"/>
    <dgm:cxn modelId="{8B9680D0-7C22-A244-8460-F94DC45C15B7}" type="presOf" srcId="{6B5A971D-9BF6-274B-8DE0-7382D9F7510D}" destId="{652E4C43-8B20-F245-893B-1CC188C8BDCC}" srcOrd="0" destOrd="0" presId="urn:microsoft.com/office/officeart/2005/8/layout/hierarchy1"/>
    <dgm:cxn modelId="{78557CD9-C93E-E443-BACC-3DE7C7A4A125}" type="presOf" srcId="{5F5E55FC-7C48-1D4F-AC18-0B996209FDDC}" destId="{B2EFE671-A305-5F43-A064-595C234A916C}" srcOrd="0" destOrd="0" presId="urn:microsoft.com/office/officeart/2005/8/layout/hierarchy1"/>
    <dgm:cxn modelId="{9A96DFDA-905A-2B44-B266-DC98F27A81FB}" type="presOf" srcId="{C34A99DB-9A25-464B-A685-E3156A86C1DD}" destId="{ECCA4C55-71C8-1349-9E4B-37391D5224AD}" srcOrd="0" destOrd="0" presId="urn:microsoft.com/office/officeart/2005/8/layout/hierarchy1"/>
    <dgm:cxn modelId="{9FF257E4-2B28-684A-A269-87AB925227E0}" type="presOf" srcId="{C74E7A1B-E0F0-BF4E-B075-93D40ABC5B23}" destId="{B2077E34-F8C3-E249-B2F3-3EECCEEFE33F}" srcOrd="0" destOrd="0" presId="urn:microsoft.com/office/officeart/2005/8/layout/hierarchy1"/>
    <dgm:cxn modelId="{90E86C06-CBF5-8349-A1C3-E2B1EF7188DC}" type="presParOf" srcId="{2622FF4D-FE8D-5E49-A588-2CC73F283ADA}" destId="{9A7107C4-15DD-9245-AF17-ABA8C16DF3D3}" srcOrd="0" destOrd="0" presId="urn:microsoft.com/office/officeart/2005/8/layout/hierarchy1"/>
    <dgm:cxn modelId="{7625DA16-DAFF-DD40-B8B2-4087F1B86F0F}" type="presParOf" srcId="{9A7107C4-15DD-9245-AF17-ABA8C16DF3D3}" destId="{B93D2517-ADB7-8943-8167-28CC6C99A422}" srcOrd="0" destOrd="0" presId="urn:microsoft.com/office/officeart/2005/8/layout/hierarchy1"/>
    <dgm:cxn modelId="{F2010884-0361-0340-B670-B3484718E402}" type="presParOf" srcId="{B93D2517-ADB7-8943-8167-28CC6C99A422}" destId="{7DF1E2D1-1D9B-EE40-90D9-02091B61F346}" srcOrd="0" destOrd="0" presId="urn:microsoft.com/office/officeart/2005/8/layout/hierarchy1"/>
    <dgm:cxn modelId="{3B1C8E0B-231A-8141-830D-CA9A09FA9CED}" type="presParOf" srcId="{B93D2517-ADB7-8943-8167-28CC6C99A422}" destId="{652E4C43-8B20-F245-893B-1CC188C8BDCC}" srcOrd="1" destOrd="0" presId="urn:microsoft.com/office/officeart/2005/8/layout/hierarchy1"/>
    <dgm:cxn modelId="{AC9A8F69-791C-8D48-8CAF-1531375FC6A4}" type="presParOf" srcId="{9A7107C4-15DD-9245-AF17-ABA8C16DF3D3}" destId="{8A9DD10C-4DA2-024B-A424-2E6E3C7DEDD5}" srcOrd="1" destOrd="0" presId="urn:microsoft.com/office/officeart/2005/8/layout/hierarchy1"/>
    <dgm:cxn modelId="{AE88379C-B86F-7B46-8A86-DAC771FFC1DC}" type="presParOf" srcId="{8A9DD10C-4DA2-024B-A424-2E6E3C7DEDD5}" destId="{B2EFE671-A305-5F43-A064-595C234A916C}" srcOrd="0" destOrd="0" presId="urn:microsoft.com/office/officeart/2005/8/layout/hierarchy1"/>
    <dgm:cxn modelId="{FDF4B7CC-3739-F44A-868F-470AA1B80AA5}" type="presParOf" srcId="{8A9DD10C-4DA2-024B-A424-2E6E3C7DEDD5}" destId="{460C630B-6BA0-BF44-8E55-A5B709EB01C1}" srcOrd="1" destOrd="0" presId="urn:microsoft.com/office/officeart/2005/8/layout/hierarchy1"/>
    <dgm:cxn modelId="{7456440F-13A0-8542-B194-A21FBDBBD061}" type="presParOf" srcId="{460C630B-6BA0-BF44-8E55-A5B709EB01C1}" destId="{0C919B0A-7DB0-9F4B-B479-7ABA30A23424}" srcOrd="0" destOrd="0" presId="urn:microsoft.com/office/officeart/2005/8/layout/hierarchy1"/>
    <dgm:cxn modelId="{E6633DF5-808C-2D4F-B3F0-F03D0F5F79D0}" type="presParOf" srcId="{0C919B0A-7DB0-9F4B-B479-7ABA30A23424}" destId="{34AFB353-584E-7C4F-B46F-652EA68DBB49}" srcOrd="0" destOrd="0" presId="urn:microsoft.com/office/officeart/2005/8/layout/hierarchy1"/>
    <dgm:cxn modelId="{1A738EC6-41A0-3446-98CC-0B2316737FEF}" type="presParOf" srcId="{0C919B0A-7DB0-9F4B-B479-7ABA30A23424}" destId="{DA5BD11F-0A56-D043-B23C-5740C6F03875}" srcOrd="1" destOrd="0" presId="urn:microsoft.com/office/officeart/2005/8/layout/hierarchy1"/>
    <dgm:cxn modelId="{ADF54657-8E80-C44F-BF92-6D9252647477}" type="presParOf" srcId="{460C630B-6BA0-BF44-8E55-A5B709EB01C1}" destId="{B942A723-98B6-DE44-ABC1-FC3EDF692273}" srcOrd="1" destOrd="0" presId="urn:microsoft.com/office/officeart/2005/8/layout/hierarchy1"/>
    <dgm:cxn modelId="{F9AF109D-D7E4-C144-9A4F-B0A80D6D9D30}" type="presParOf" srcId="{B942A723-98B6-DE44-ABC1-FC3EDF692273}" destId="{06402FAF-017A-EC4A-AF13-91396F8EE7D0}" srcOrd="0" destOrd="0" presId="urn:microsoft.com/office/officeart/2005/8/layout/hierarchy1"/>
    <dgm:cxn modelId="{E0246411-1029-5D45-9865-B4ADCA27E108}" type="presParOf" srcId="{B942A723-98B6-DE44-ABC1-FC3EDF692273}" destId="{89DA6A34-503A-564E-B62E-CF4FA711EC4D}" srcOrd="1" destOrd="0" presId="urn:microsoft.com/office/officeart/2005/8/layout/hierarchy1"/>
    <dgm:cxn modelId="{AFAD3618-F5F0-3648-958B-4D1EF05E102C}" type="presParOf" srcId="{89DA6A34-503A-564E-B62E-CF4FA711EC4D}" destId="{7A215E0D-5459-D14E-9DFA-F068ECC8CF4E}" srcOrd="0" destOrd="0" presId="urn:microsoft.com/office/officeart/2005/8/layout/hierarchy1"/>
    <dgm:cxn modelId="{4522104A-37A9-A04B-A85D-5FAB507FBEF8}" type="presParOf" srcId="{7A215E0D-5459-D14E-9DFA-F068ECC8CF4E}" destId="{9E812F5F-80B3-2C40-A23C-53EA883DF67F}" srcOrd="0" destOrd="0" presId="urn:microsoft.com/office/officeart/2005/8/layout/hierarchy1"/>
    <dgm:cxn modelId="{80A15C15-2BBA-9E4C-B448-95658B39FFB2}" type="presParOf" srcId="{7A215E0D-5459-D14E-9DFA-F068ECC8CF4E}" destId="{B2077E34-F8C3-E249-B2F3-3EECCEEFE33F}" srcOrd="1" destOrd="0" presId="urn:microsoft.com/office/officeart/2005/8/layout/hierarchy1"/>
    <dgm:cxn modelId="{C95303AE-5B90-304F-82B5-43E03913384C}" type="presParOf" srcId="{89DA6A34-503A-564E-B62E-CF4FA711EC4D}" destId="{B3C2D02D-499D-9841-B700-B472CD9B5869}" srcOrd="1" destOrd="0" presId="urn:microsoft.com/office/officeart/2005/8/layout/hierarchy1"/>
    <dgm:cxn modelId="{EA80AA01-D06F-AA48-A1C2-3AF106069549}" type="presParOf" srcId="{B942A723-98B6-DE44-ABC1-FC3EDF692273}" destId="{045A10E0-87C7-414C-9684-0BEFDDB0BE51}" srcOrd="2" destOrd="0" presId="urn:microsoft.com/office/officeart/2005/8/layout/hierarchy1"/>
    <dgm:cxn modelId="{AEBA5A4C-1EE8-304C-AF77-F8B899FC1DE3}" type="presParOf" srcId="{B942A723-98B6-DE44-ABC1-FC3EDF692273}" destId="{3FFCCF91-D42A-3645-926B-189166DF1523}" srcOrd="3" destOrd="0" presId="urn:microsoft.com/office/officeart/2005/8/layout/hierarchy1"/>
    <dgm:cxn modelId="{AB09CF41-FEED-7D4C-9C31-F55886E6D759}" type="presParOf" srcId="{3FFCCF91-D42A-3645-926B-189166DF1523}" destId="{9133BF12-D759-CF40-A803-37483E83687F}" srcOrd="0" destOrd="0" presId="urn:microsoft.com/office/officeart/2005/8/layout/hierarchy1"/>
    <dgm:cxn modelId="{2EA40BD4-1D89-0843-B5E0-82D839030ED7}" type="presParOf" srcId="{9133BF12-D759-CF40-A803-37483E83687F}" destId="{A15F32DA-6EC8-A646-93BA-0F61C31FBF76}" srcOrd="0" destOrd="0" presId="urn:microsoft.com/office/officeart/2005/8/layout/hierarchy1"/>
    <dgm:cxn modelId="{27521C65-8810-6F4F-A9C8-A621EBD9BEAF}" type="presParOf" srcId="{9133BF12-D759-CF40-A803-37483E83687F}" destId="{ECCA4C55-71C8-1349-9E4B-37391D5224AD}" srcOrd="1" destOrd="0" presId="urn:microsoft.com/office/officeart/2005/8/layout/hierarchy1"/>
    <dgm:cxn modelId="{45B3270F-071F-FB42-8ABB-6DE565D5FD1C}" type="presParOf" srcId="{3FFCCF91-D42A-3645-926B-189166DF1523}" destId="{BDB47FE4-EAD0-5C47-9DBB-96422DCD9314}" srcOrd="1" destOrd="0" presId="urn:microsoft.com/office/officeart/2005/8/layout/hierarchy1"/>
    <dgm:cxn modelId="{FCAFE12E-ABBC-A342-93CD-5DB63EE89F51}" type="presParOf" srcId="{8A9DD10C-4DA2-024B-A424-2E6E3C7DEDD5}" destId="{97A24B43-FD72-0840-BF57-F6BF66AA1880}" srcOrd="2" destOrd="0" presId="urn:microsoft.com/office/officeart/2005/8/layout/hierarchy1"/>
    <dgm:cxn modelId="{7787B81C-1646-964C-B9EF-ADBCB2B8157F}" type="presParOf" srcId="{8A9DD10C-4DA2-024B-A424-2E6E3C7DEDD5}" destId="{3E56C1FD-F5CE-7041-A152-676A4E8BD2C2}" srcOrd="3" destOrd="0" presId="urn:microsoft.com/office/officeart/2005/8/layout/hierarchy1"/>
    <dgm:cxn modelId="{F06A4E66-8C9D-DF4E-BAC5-D03C320C39B7}" type="presParOf" srcId="{3E56C1FD-F5CE-7041-A152-676A4E8BD2C2}" destId="{C69DF392-7849-8848-A75E-4F241D834288}" srcOrd="0" destOrd="0" presId="urn:microsoft.com/office/officeart/2005/8/layout/hierarchy1"/>
    <dgm:cxn modelId="{53BDE892-96BD-4746-8B46-81B9B013FD72}" type="presParOf" srcId="{C69DF392-7849-8848-A75E-4F241D834288}" destId="{6486A200-1F11-F947-84BF-A171F6C8FF4A}" srcOrd="0" destOrd="0" presId="urn:microsoft.com/office/officeart/2005/8/layout/hierarchy1"/>
    <dgm:cxn modelId="{B6CE8A22-F2D2-1D46-A3FD-B271F6798A00}" type="presParOf" srcId="{C69DF392-7849-8848-A75E-4F241D834288}" destId="{C6E04120-DC51-7A4F-940A-9462857FC058}" srcOrd="1" destOrd="0" presId="urn:microsoft.com/office/officeart/2005/8/layout/hierarchy1"/>
    <dgm:cxn modelId="{B79E1D10-008D-C740-99EF-5EB68D3E0C24}" type="presParOf" srcId="{3E56C1FD-F5CE-7041-A152-676A4E8BD2C2}" destId="{C29385F6-5C0F-0045-B557-2EC7A4417E71}" srcOrd="1" destOrd="0" presId="urn:microsoft.com/office/officeart/2005/8/layout/hierarchy1"/>
    <dgm:cxn modelId="{BF32B213-EC35-1A44-88E6-FF1F73FECEFD}" type="presParOf" srcId="{C29385F6-5C0F-0045-B557-2EC7A4417E71}" destId="{361FAC3B-3BEA-3B41-B6D8-FEAD594ABA7B}" srcOrd="0" destOrd="0" presId="urn:microsoft.com/office/officeart/2005/8/layout/hierarchy1"/>
    <dgm:cxn modelId="{3540951B-A1F8-E44A-933C-7707B4695C6E}" type="presParOf" srcId="{C29385F6-5C0F-0045-B557-2EC7A4417E71}" destId="{C215A784-87D1-134C-A423-26C5F20DE91B}" srcOrd="1" destOrd="0" presId="urn:microsoft.com/office/officeart/2005/8/layout/hierarchy1"/>
    <dgm:cxn modelId="{FB838035-8E10-9F45-96DE-BEDDE2ED702D}" type="presParOf" srcId="{C215A784-87D1-134C-A423-26C5F20DE91B}" destId="{BE8395E2-FC8E-2A4B-9D21-979FD5C58B17}" srcOrd="0" destOrd="0" presId="urn:microsoft.com/office/officeart/2005/8/layout/hierarchy1"/>
    <dgm:cxn modelId="{9ECAEB7C-D930-FB46-AC64-39FAB8106915}" type="presParOf" srcId="{BE8395E2-FC8E-2A4B-9D21-979FD5C58B17}" destId="{3E930834-E540-B845-85D7-2D6E3D1027A4}" srcOrd="0" destOrd="0" presId="urn:microsoft.com/office/officeart/2005/8/layout/hierarchy1"/>
    <dgm:cxn modelId="{3630CE14-7E5D-E24B-8AF7-BB4A96224070}" type="presParOf" srcId="{BE8395E2-FC8E-2A4B-9D21-979FD5C58B17}" destId="{E33F54B6-7245-1843-A9A7-6227CB6FF794}" srcOrd="1" destOrd="0" presId="urn:microsoft.com/office/officeart/2005/8/layout/hierarchy1"/>
    <dgm:cxn modelId="{E99082D0-08E8-E644-8CD0-599C6AC469A1}" type="presParOf" srcId="{C215A784-87D1-134C-A423-26C5F20DE91B}" destId="{DEF8B8E1-1F83-674F-8CD2-213B2F4C9B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53D47F-BEC6-304A-AF3A-4BEB7A18BCB5}" type="doc">
      <dgm:prSet loTypeId="urn:microsoft.com/office/officeart/2005/8/layout/orgChart1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20D9A39-34F6-9C43-970F-E393F181411C}">
      <dgm:prSet phldrT="[Text]" custT="1"/>
      <dgm:spPr/>
      <dgm:t>
        <a:bodyPr/>
        <a:lstStyle/>
        <a:p>
          <a:r>
            <a:rPr lang="en-US" sz="3200" b="1" dirty="0">
              <a:solidFill>
                <a:srgbClr val="C00000"/>
              </a:solidFill>
            </a:rPr>
            <a:t>Thyroid and Prolactin Evaluation</a:t>
          </a:r>
        </a:p>
      </dgm:t>
    </dgm:pt>
    <dgm:pt modelId="{B554F8C9-003A-F148-B360-E8EA94058DAF}" type="parTrans" cxnId="{5FDEFFF3-745C-F84E-ABAB-55D04869FDB3}">
      <dgm:prSet/>
      <dgm:spPr/>
      <dgm:t>
        <a:bodyPr/>
        <a:lstStyle/>
        <a:p>
          <a:endParaRPr lang="en-US"/>
        </a:p>
      </dgm:t>
    </dgm:pt>
    <dgm:pt modelId="{F8345F6D-9784-0D48-B146-0E196E9BE019}" type="sibTrans" cxnId="{5FDEFFF3-745C-F84E-ABAB-55D04869FDB3}">
      <dgm:prSet/>
      <dgm:spPr/>
      <dgm:t>
        <a:bodyPr/>
        <a:lstStyle/>
        <a:p>
          <a:endParaRPr lang="en-US"/>
        </a:p>
      </dgm:t>
    </dgm:pt>
    <dgm:pt modelId="{84C4DF6D-4688-E545-80BE-66ACE1F6B65D}" type="asst">
      <dgm:prSet phldrT="[Text]" custT="1"/>
      <dgm:spPr/>
      <dgm:t>
        <a:bodyPr/>
        <a:lstStyle/>
        <a:p>
          <a:r>
            <a:rPr lang="en-US" sz="2400" b="1" dirty="0">
              <a:latin typeface="+mn-lt"/>
            </a:rPr>
            <a:t>RCOG guidelines </a:t>
          </a:r>
        </a:p>
        <a:p>
          <a:r>
            <a:rPr kumimoji="1" lang="en-US" sz="2400" b="1" dirty="0">
              <a:latin typeface="+mn-lt"/>
              <a:cs typeface="Times New Roman" charset="0"/>
            </a:rPr>
            <a:t>Advocate not to measure </a:t>
          </a:r>
          <a:r>
            <a:rPr kumimoji="1" lang="en-US" sz="2400" b="1" dirty="0">
              <a:solidFill>
                <a:srgbClr val="0000FF"/>
              </a:solidFill>
              <a:latin typeface="+mn-lt"/>
              <a:cs typeface="Times New Roman" charset="0"/>
            </a:rPr>
            <a:t>thyroid or prolactin </a:t>
          </a:r>
          <a:r>
            <a:rPr kumimoji="1" lang="en-US" sz="2400" b="1" dirty="0">
              <a:latin typeface="+mn-lt"/>
              <a:cs typeface="Times New Roman" charset="0"/>
            </a:rPr>
            <a:t>in women</a:t>
          </a:r>
          <a:endParaRPr lang="en-US" sz="2400" b="1" dirty="0">
            <a:latin typeface="+mn-lt"/>
          </a:endParaRPr>
        </a:p>
      </dgm:t>
    </dgm:pt>
    <dgm:pt modelId="{0DBD9C5C-0B7E-6F48-802C-60DB104EC39B}" type="parTrans" cxnId="{61D8D485-69D2-1440-8DE6-3C226D2B63C6}">
      <dgm:prSet/>
      <dgm:spPr/>
      <dgm:t>
        <a:bodyPr/>
        <a:lstStyle/>
        <a:p>
          <a:endParaRPr lang="en-US"/>
        </a:p>
      </dgm:t>
    </dgm:pt>
    <dgm:pt modelId="{207C3CCD-78F1-EC41-A39B-665EEF6E810E}" type="sibTrans" cxnId="{61D8D485-69D2-1440-8DE6-3C226D2B63C6}">
      <dgm:prSet/>
      <dgm:spPr/>
      <dgm:t>
        <a:bodyPr/>
        <a:lstStyle/>
        <a:p>
          <a:endParaRPr lang="en-US"/>
        </a:p>
      </dgm:t>
    </dgm:pt>
    <dgm:pt modelId="{4A872238-21DD-7046-81AC-E67C6E166ABE}">
      <dgm:prSet phldrT="[Text]" custT="1"/>
      <dgm:spPr/>
      <dgm:t>
        <a:bodyPr/>
        <a:lstStyle/>
        <a:p>
          <a:r>
            <a:rPr lang="en-US" sz="2400" b="1" dirty="0">
              <a:solidFill>
                <a:srgbClr val="000090"/>
              </a:solidFill>
              <a:latin typeface="+mn-lt"/>
              <a:cs typeface="Comic Sans MS"/>
            </a:rPr>
            <a:t>Adequate levels of circulating TH are of primary importance for normal  reproductive function</a:t>
          </a:r>
          <a:endParaRPr lang="en-US" sz="2400" b="1" dirty="0">
            <a:latin typeface="+mn-lt"/>
          </a:endParaRPr>
        </a:p>
      </dgm:t>
    </dgm:pt>
    <dgm:pt modelId="{F2579ADA-5829-2C4B-89D5-9780B4EF379F}" type="parTrans" cxnId="{9FB65350-8BDE-9048-A43C-CEFB4C9B9139}">
      <dgm:prSet/>
      <dgm:spPr/>
      <dgm:t>
        <a:bodyPr/>
        <a:lstStyle/>
        <a:p>
          <a:endParaRPr lang="en-US"/>
        </a:p>
      </dgm:t>
    </dgm:pt>
    <dgm:pt modelId="{7A88317C-3103-E145-8944-900A4FD3F897}" type="sibTrans" cxnId="{9FB65350-8BDE-9048-A43C-CEFB4C9B9139}">
      <dgm:prSet/>
      <dgm:spPr/>
      <dgm:t>
        <a:bodyPr/>
        <a:lstStyle/>
        <a:p>
          <a:endParaRPr lang="en-US"/>
        </a:p>
      </dgm:t>
    </dgm:pt>
    <dgm:pt modelId="{14E8BE39-B9FF-BD43-A04A-12A8701CE80D}">
      <dgm:prSet phldrT="[Text]" custT="1"/>
      <dgm:spPr/>
      <dgm:t>
        <a:bodyPr/>
        <a:lstStyle/>
        <a:p>
          <a:r>
            <a:rPr lang="en-US" sz="2400" b="1" dirty="0">
              <a:solidFill>
                <a:srgbClr val="0000FF"/>
              </a:solidFill>
              <a:latin typeface="+mn-lt"/>
              <a:cs typeface="Comic Sans MS"/>
            </a:rPr>
            <a:t>Any impairment of T3 concentrations is a cause of disruption of the normal female reproductive function</a:t>
          </a:r>
          <a:endParaRPr lang="en-US" sz="2400" b="1" dirty="0">
            <a:latin typeface="+mn-lt"/>
          </a:endParaRPr>
        </a:p>
      </dgm:t>
    </dgm:pt>
    <dgm:pt modelId="{C3542B2C-8F0D-9D4E-93A6-38FC1A0C864F}" type="parTrans" cxnId="{49F08E46-EB35-7F4B-81BE-7504171EEA68}">
      <dgm:prSet/>
      <dgm:spPr/>
      <dgm:t>
        <a:bodyPr/>
        <a:lstStyle/>
        <a:p>
          <a:endParaRPr lang="en-US"/>
        </a:p>
      </dgm:t>
    </dgm:pt>
    <dgm:pt modelId="{39EA9E9B-9E68-E840-B4AE-1C7A276340C7}" type="sibTrans" cxnId="{49F08E46-EB35-7F4B-81BE-7504171EEA68}">
      <dgm:prSet/>
      <dgm:spPr/>
      <dgm:t>
        <a:bodyPr/>
        <a:lstStyle/>
        <a:p>
          <a:endParaRPr lang="en-US"/>
        </a:p>
      </dgm:t>
    </dgm:pt>
    <dgm:pt modelId="{973143EC-AC67-934E-AAE4-D5C8532FC823}">
      <dgm:prSet phldrT="[Text]" custT="1"/>
      <dgm:spPr/>
      <dgm:t>
        <a:bodyPr/>
        <a:lstStyle/>
        <a:p>
          <a:r>
            <a:rPr lang="en-US" sz="2400" b="1" dirty="0">
              <a:latin typeface="+mn-lt"/>
            </a:rPr>
            <a:t>TSH</a:t>
          </a:r>
        </a:p>
        <a:p>
          <a:r>
            <a:rPr lang="en-US" sz="2400" b="1" dirty="0">
              <a:latin typeface="+mn-lt"/>
            </a:rPr>
            <a:t>Free T4</a:t>
          </a:r>
        </a:p>
        <a:p>
          <a:r>
            <a:rPr lang="en-US" sz="2400" b="1" dirty="0">
              <a:latin typeface="+mn-lt"/>
            </a:rPr>
            <a:t>TPO</a:t>
          </a:r>
        </a:p>
      </dgm:t>
    </dgm:pt>
    <dgm:pt modelId="{0EA644CA-0A85-CB44-9E69-064624AB5C83}" type="parTrans" cxnId="{D2939701-A3D4-7349-8C05-56085310BA50}">
      <dgm:prSet/>
      <dgm:spPr/>
      <dgm:t>
        <a:bodyPr/>
        <a:lstStyle/>
        <a:p>
          <a:endParaRPr lang="en-US"/>
        </a:p>
      </dgm:t>
    </dgm:pt>
    <dgm:pt modelId="{D6592899-0D06-E244-89EC-8AF9760D49C8}" type="sibTrans" cxnId="{D2939701-A3D4-7349-8C05-56085310BA50}">
      <dgm:prSet/>
      <dgm:spPr/>
      <dgm:t>
        <a:bodyPr/>
        <a:lstStyle/>
        <a:p>
          <a:endParaRPr lang="en-US"/>
        </a:p>
      </dgm:t>
    </dgm:pt>
    <dgm:pt modelId="{234940FB-AAF1-8E4F-812E-A72999B66F2C}" type="pres">
      <dgm:prSet presAssocID="{FB53D47F-BEC6-304A-AF3A-4BEB7A18BC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0414C9B-46D8-2949-81CE-C2F8BB22F2E4}" type="pres">
      <dgm:prSet presAssocID="{220D9A39-34F6-9C43-970F-E393F181411C}" presName="hierRoot1" presStyleCnt="0">
        <dgm:presLayoutVars>
          <dgm:hierBranch val="init"/>
        </dgm:presLayoutVars>
      </dgm:prSet>
      <dgm:spPr/>
    </dgm:pt>
    <dgm:pt modelId="{8AC9541C-9F92-274F-8EFF-F13F6674B9F9}" type="pres">
      <dgm:prSet presAssocID="{220D9A39-34F6-9C43-970F-E393F181411C}" presName="rootComposite1" presStyleCnt="0"/>
      <dgm:spPr/>
    </dgm:pt>
    <dgm:pt modelId="{88EE60FC-209F-8246-A3A1-7C343DAE34CE}" type="pres">
      <dgm:prSet presAssocID="{220D9A39-34F6-9C43-970F-E393F181411C}" presName="rootText1" presStyleLbl="node0" presStyleIdx="0" presStyleCnt="1">
        <dgm:presLayoutVars>
          <dgm:chPref val="3"/>
        </dgm:presLayoutVars>
      </dgm:prSet>
      <dgm:spPr/>
    </dgm:pt>
    <dgm:pt modelId="{03305BEF-6F04-794D-A4DF-BA38B79DF161}" type="pres">
      <dgm:prSet presAssocID="{220D9A39-34F6-9C43-970F-E393F181411C}" presName="rootConnector1" presStyleLbl="node1" presStyleIdx="0" presStyleCnt="0"/>
      <dgm:spPr/>
    </dgm:pt>
    <dgm:pt modelId="{C620AD5D-B5DA-6344-8F15-9557029D34BA}" type="pres">
      <dgm:prSet presAssocID="{220D9A39-34F6-9C43-970F-E393F181411C}" presName="hierChild2" presStyleCnt="0"/>
      <dgm:spPr/>
    </dgm:pt>
    <dgm:pt modelId="{4A07320C-D7DD-9240-9AA6-DE3029DB0564}" type="pres">
      <dgm:prSet presAssocID="{F2579ADA-5829-2C4B-89D5-9780B4EF379F}" presName="Name37" presStyleLbl="parChTrans1D2" presStyleIdx="0" presStyleCnt="4"/>
      <dgm:spPr/>
    </dgm:pt>
    <dgm:pt modelId="{8FD83C69-577A-D543-82E7-60431A6B60D1}" type="pres">
      <dgm:prSet presAssocID="{4A872238-21DD-7046-81AC-E67C6E166ABE}" presName="hierRoot2" presStyleCnt="0">
        <dgm:presLayoutVars>
          <dgm:hierBranch val="init"/>
        </dgm:presLayoutVars>
      </dgm:prSet>
      <dgm:spPr/>
    </dgm:pt>
    <dgm:pt modelId="{9CE93240-AB9C-B544-A565-24E9B2194706}" type="pres">
      <dgm:prSet presAssocID="{4A872238-21DD-7046-81AC-E67C6E166ABE}" presName="rootComposite" presStyleCnt="0"/>
      <dgm:spPr/>
    </dgm:pt>
    <dgm:pt modelId="{49DAEDB3-1326-274C-98E5-91DD562D6B55}" type="pres">
      <dgm:prSet presAssocID="{4A872238-21DD-7046-81AC-E67C6E166ABE}" presName="rootText" presStyleLbl="node2" presStyleIdx="0" presStyleCnt="3">
        <dgm:presLayoutVars>
          <dgm:chPref val="3"/>
        </dgm:presLayoutVars>
      </dgm:prSet>
      <dgm:spPr/>
    </dgm:pt>
    <dgm:pt modelId="{929A8673-AA95-7D45-B29B-D7F1C6901E3A}" type="pres">
      <dgm:prSet presAssocID="{4A872238-21DD-7046-81AC-E67C6E166ABE}" presName="rootConnector" presStyleLbl="node2" presStyleIdx="0" presStyleCnt="3"/>
      <dgm:spPr/>
    </dgm:pt>
    <dgm:pt modelId="{51AFD346-6146-5F47-9213-9D2035B4C8AB}" type="pres">
      <dgm:prSet presAssocID="{4A872238-21DD-7046-81AC-E67C6E166ABE}" presName="hierChild4" presStyleCnt="0"/>
      <dgm:spPr/>
    </dgm:pt>
    <dgm:pt modelId="{343347DC-A3CC-DF4E-ACAE-623CFC4CEE56}" type="pres">
      <dgm:prSet presAssocID="{4A872238-21DD-7046-81AC-E67C6E166ABE}" presName="hierChild5" presStyleCnt="0"/>
      <dgm:spPr/>
    </dgm:pt>
    <dgm:pt modelId="{8796DAD9-C2FD-A748-96AF-5D07CC01BFD4}" type="pres">
      <dgm:prSet presAssocID="{C3542B2C-8F0D-9D4E-93A6-38FC1A0C864F}" presName="Name37" presStyleLbl="parChTrans1D2" presStyleIdx="1" presStyleCnt="4"/>
      <dgm:spPr/>
    </dgm:pt>
    <dgm:pt modelId="{C0CEE1AB-06FA-054A-AB45-F17A7AF8A552}" type="pres">
      <dgm:prSet presAssocID="{14E8BE39-B9FF-BD43-A04A-12A8701CE80D}" presName="hierRoot2" presStyleCnt="0">
        <dgm:presLayoutVars>
          <dgm:hierBranch val="init"/>
        </dgm:presLayoutVars>
      </dgm:prSet>
      <dgm:spPr/>
    </dgm:pt>
    <dgm:pt modelId="{40E77670-9E1B-9549-BFDA-CAA72E40F94A}" type="pres">
      <dgm:prSet presAssocID="{14E8BE39-B9FF-BD43-A04A-12A8701CE80D}" presName="rootComposite" presStyleCnt="0"/>
      <dgm:spPr/>
    </dgm:pt>
    <dgm:pt modelId="{53303BF8-1F44-DE4B-90A4-C39F677F51B0}" type="pres">
      <dgm:prSet presAssocID="{14E8BE39-B9FF-BD43-A04A-12A8701CE80D}" presName="rootText" presStyleLbl="node2" presStyleIdx="1" presStyleCnt="3">
        <dgm:presLayoutVars>
          <dgm:chPref val="3"/>
        </dgm:presLayoutVars>
      </dgm:prSet>
      <dgm:spPr/>
    </dgm:pt>
    <dgm:pt modelId="{50701207-D39A-4B43-A89A-18C5DAB9BF32}" type="pres">
      <dgm:prSet presAssocID="{14E8BE39-B9FF-BD43-A04A-12A8701CE80D}" presName="rootConnector" presStyleLbl="node2" presStyleIdx="1" presStyleCnt="3"/>
      <dgm:spPr/>
    </dgm:pt>
    <dgm:pt modelId="{8D34E4B2-E27C-A947-962C-965BCE868B69}" type="pres">
      <dgm:prSet presAssocID="{14E8BE39-B9FF-BD43-A04A-12A8701CE80D}" presName="hierChild4" presStyleCnt="0"/>
      <dgm:spPr/>
    </dgm:pt>
    <dgm:pt modelId="{BA1D7B48-EA7E-E240-A244-7F2FCE35982C}" type="pres">
      <dgm:prSet presAssocID="{14E8BE39-B9FF-BD43-A04A-12A8701CE80D}" presName="hierChild5" presStyleCnt="0"/>
      <dgm:spPr/>
    </dgm:pt>
    <dgm:pt modelId="{4E137BBE-B979-1841-BB43-26344152E9EC}" type="pres">
      <dgm:prSet presAssocID="{0EA644CA-0A85-CB44-9E69-064624AB5C83}" presName="Name37" presStyleLbl="parChTrans1D2" presStyleIdx="2" presStyleCnt="4"/>
      <dgm:spPr/>
    </dgm:pt>
    <dgm:pt modelId="{FF7B6B59-7C0D-EE4E-8AD9-201DE97FC4B2}" type="pres">
      <dgm:prSet presAssocID="{973143EC-AC67-934E-AAE4-D5C8532FC823}" presName="hierRoot2" presStyleCnt="0">
        <dgm:presLayoutVars>
          <dgm:hierBranch val="init"/>
        </dgm:presLayoutVars>
      </dgm:prSet>
      <dgm:spPr/>
    </dgm:pt>
    <dgm:pt modelId="{E0987712-5A23-D642-8207-FA262AC35405}" type="pres">
      <dgm:prSet presAssocID="{973143EC-AC67-934E-AAE4-D5C8532FC823}" presName="rootComposite" presStyleCnt="0"/>
      <dgm:spPr/>
    </dgm:pt>
    <dgm:pt modelId="{AF5E546F-22E2-0741-B223-23A6C920F409}" type="pres">
      <dgm:prSet presAssocID="{973143EC-AC67-934E-AAE4-D5C8532FC823}" presName="rootText" presStyleLbl="node2" presStyleIdx="2" presStyleCnt="3">
        <dgm:presLayoutVars>
          <dgm:chPref val="3"/>
        </dgm:presLayoutVars>
      </dgm:prSet>
      <dgm:spPr/>
    </dgm:pt>
    <dgm:pt modelId="{2761673E-1A8E-DA4F-B701-03B464F57164}" type="pres">
      <dgm:prSet presAssocID="{973143EC-AC67-934E-AAE4-D5C8532FC823}" presName="rootConnector" presStyleLbl="node2" presStyleIdx="2" presStyleCnt="3"/>
      <dgm:spPr/>
    </dgm:pt>
    <dgm:pt modelId="{9C15BE26-96E9-594E-8A51-16C05FA2F118}" type="pres">
      <dgm:prSet presAssocID="{973143EC-AC67-934E-AAE4-D5C8532FC823}" presName="hierChild4" presStyleCnt="0"/>
      <dgm:spPr/>
    </dgm:pt>
    <dgm:pt modelId="{C0AF97F5-A3B9-644B-BBBF-CC059BCD1B53}" type="pres">
      <dgm:prSet presAssocID="{973143EC-AC67-934E-AAE4-D5C8532FC823}" presName="hierChild5" presStyleCnt="0"/>
      <dgm:spPr/>
    </dgm:pt>
    <dgm:pt modelId="{DF6FA8B5-AC8C-5741-8AFF-9E69880958E5}" type="pres">
      <dgm:prSet presAssocID="{220D9A39-34F6-9C43-970F-E393F181411C}" presName="hierChild3" presStyleCnt="0"/>
      <dgm:spPr/>
    </dgm:pt>
    <dgm:pt modelId="{09669409-6F73-C945-8CAA-B8A500448E21}" type="pres">
      <dgm:prSet presAssocID="{0DBD9C5C-0B7E-6F48-802C-60DB104EC39B}" presName="Name111" presStyleLbl="parChTrans1D2" presStyleIdx="3" presStyleCnt="4"/>
      <dgm:spPr/>
    </dgm:pt>
    <dgm:pt modelId="{5F2A0268-A5FF-0E43-9B71-05CDE95C60B8}" type="pres">
      <dgm:prSet presAssocID="{84C4DF6D-4688-E545-80BE-66ACE1F6B65D}" presName="hierRoot3" presStyleCnt="0">
        <dgm:presLayoutVars>
          <dgm:hierBranch val="init"/>
        </dgm:presLayoutVars>
      </dgm:prSet>
      <dgm:spPr/>
    </dgm:pt>
    <dgm:pt modelId="{1A648036-45D7-A64E-B4DE-D600DE8F441E}" type="pres">
      <dgm:prSet presAssocID="{84C4DF6D-4688-E545-80BE-66ACE1F6B65D}" presName="rootComposite3" presStyleCnt="0"/>
      <dgm:spPr/>
    </dgm:pt>
    <dgm:pt modelId="{C85B465C-BE11-A944-92CB-DCF12D2BF149}" type="pres">
      <dgm:prSet presAssocID="{84C4DF6D-4688-E545-80BE-66ACE1F6B65D}" presName="rootText3" presStyleLbl="asst1" presStyleIdx="0" presStyleCnt="1">
        <dgm:presLayoutVars>
          <dgm:chPref val="3"/>
        </dgm:presLayoutVars>
      </dgm:prSet>
      <dgm:spPr/>
    </dgm:pt>
    <dgm:pt modelId="{69C57A20-BEDD-994F-BBFA-BFA6029F553A}" type="pres">
      <dgm:prSet presAssocID="{84C4DF6D-4688-E545-80BE-66ACE1F6B65D}" presName="rootConnector3" presStyleLbl="asst1" presStyleIdx="0" presStyleCnt="1"/>
      <dgm:spPr/>
    </dgm:pt>
    <dgm:pt modelId="{9865334A-C9DE-E04D-92FA-70299F82BB71}" type="pres">
      <dgm:prSet presAssocID="{84C4DF6D-4688-E545-80BE-66ACE1F6B65D}" presName="hierChild6" presStyleCnt="0"/>
      <dgm:spPr/>
    </dgm:pt>
    <dgm:pt modelId="{C05220C3-7A49-2C47-9865-C76C475E1383}" type="pres">
      <dgm:prSet presAssocID="{84C4DF6D-4688-E545-80BE-66ACE1F6B65D}" presName="hierChild7" presStyleCnt="0"/>
      <dgm:spPr/>
    </dgm:pt>
  </dgm:ptLst>
  <dgm:cxnLst>
    <dgm:cxn modelId="{D2939701-A3D4-7349-8C05-56085310BA50}" srcId="{220D9A39-34F6-9C43-970F-E393F181411C}" destId="{973143EC-AC67-934E-AAE4-D5C8532FC823}" srcOrd="3" destOrd="0" parTransId="{0EA644CA-0A85-CB44-9E69-064624AB5C83}" sibTransId="{D6592899-0D06-E244-89EC-8AF9760D49C8}"/>
    <dgm:cxn modelId="{F643022D-4A7D-F24C-B146-52B83D6B225B}" type="presOf" srcId="{14E8BE39-B9FF-BD43-A04A-12A8701CE80D}" destId="{50701207-D39A-4B43-A89A-18C5DAB9BF32}" srcOrd="1" destOrd="0" presId="urn:microsoft.com/office/officeart/2005/8/layout/orgChart1"/>
    <dgm:cxn modelId="{D4304A36-8F51-C644-8E59-25F353394AFB}" type="presOf" srcId="{14E8BE39-B9FF-BD43-A04A-12A8701CE80D}" destId="{53303BF8-1F44-DE4B-90A4-C39F677F51B0}" srcOrd="0" destOrd="0" presId="urn:microsoft.com/office/officeart/2005/8/layout/orgChart1"/>
    <dgm:cxn modelId="{49F08E46-EB35-7F4B-81BE-7504171EEA68}" srcId="{220D9A39-34F6-9C43-970F-E393F181411C}" destId="{14E8BE39-B9FF-BD43-A04A-12A8701CE80D}" srcOrd="2" destOrd="0" parTransId="{C3542B2C-8F0D-9D4E-93A6-38FC1A0C864F}" sibTransId="{39EA9E9B-9E68-E840-B4AE-1C7A276340C7}"/>
    <dgm:cxn modelId="{9FB65350-8BDE-9048-A43C-CEFB4C9B9139}" srcId="{220D9A39-34F6-9C43-970F-E393F181411C}" destId="{4A872238-21DD-7046-81AC-E67C6E166ABE}" srcOrd="1" destOrd="0" parTransId="{F2579ADA-5829-2C4B-89D5-9780B4EF379F}" sibTransId="{7A88317C-3103-E145-8944-900A4FD3F897}"/>
    <dgm:cxn modelId="{D44A3062-FB26-0E47-907E-9ADA7FCF748C}" type="presOf" srcId="{4A872238-21DD-7046-81AC-E67C6E166ABE}" destId="{929A8673-AA95-7D45-B29B-D7F1C6901E3A}" srcOrd="1" destOrd="0" presId="urn:microsoft.com/office/officeart/2005/8/layout/orgChart1"/>
    <dgm:cxn modelId="{A661346B-F08E-4A4C-9304-0CEB63D82CF0}" type="presOf" srcId="{84C4DF6D-4688-E545-80BE-66ACE1F6B65D}" destId="{69C57A20-BEDD-994F-BBFA-BFA6029F553A}" srcOrd="1" destOrd="0" presId="urn:microsoft.com/office/officeart/2005/8/layout/orgChart1"/>
    <dgm:cxn modelId="{EF5C667F-569C-EA43-A1A0-13D1B783A66B}" type="presOf" srcId="{220D9A39-34F6-9C43-970F-E393F181411C}" destId="{03305BEF-6F04-794D-A4DF-BA38B79DF161}" srcOrd="1" destOrd="0" presId="urn:microsoft.com/office/officeart/2005/8/layout/orgChart1"/>
    <dgm:cxn modelId="{61D8D485-69D2-1440-8DE6-3C226D2B63C6}" srcId="{220D9A39-34F6-9C43-970F-E393F181411C}" destId="{84C4DF6D-4688-E545-80BE-66ACE1F6B65D}" srcOrd="0" destOrd="0" parTransId="{0DBD9C5C-0B7E-6F48-802C-60DB104EC39B}" sibTransId="{207C3CCD-78F1-EC41-A39B-665EEF6E810E}"/>
    <dgm:cxn modelId="{985E228B-91E0-194A-9B62-99CA0D8693EF}" type="presOf" srcId="{C3542B2C-8F0D-9D4E-93A6-38FC1A0C864F}" destId="{8796DAD9-C2FD-A748-96AF-5D07CC01BFD4}" srcOrd="0" destOrd="0" presId="urn:microsoft.com/office/officeart/2005/8/layout/orgChart1"/>
    <dgm:cxn modelId="{BD6416A3-1DF5-0543-AC4F-89D63C287079}" type="presOf" srcId="{973143EC-AC67-934E-AAE4-D5C8532FC823}" destId="{AF5E546F-22E2-0741-B223-23A6C920F409}" srcOrd="0" destOrd="0" presId="urn:microsoft.com/office/officeart/2005/8/layout/orgChart1"/>
    <dgm:cxn modelId="{859A62B6-D31E-E24E-A4B1-84EEB1EEAEE8}" type="presOf" srcId="{FB53D47F-BEC6-304A-AF3A-4BEB7A18BCB5}" destId="{234940FB-AAF1-8E4F-812E-A72999B66F2C}" srcOrd="0" destOrd="0" presId="urn:microsoft.com/office/officeart/2005/8/layout/orgChart1"/>
    <dgm:cxn modelId="{1506F4C2-98A8-E841-B26D-650B5ACD8EC0}" type="presOf" srcId="{F2579ADA-5829-2C4B-89D5-9780B4EF379F}" destId="{4A07320C-D7DD-9240-9AA6-DE3029DB0564}" srcOrd="0" destOrd="0" presId="urn:microsoft.com/office/officeart/2005/8/layout/orgChart1"/>
    <dgm:cxn modelId="{F76A4DC4-6A2D-B74D-A9C0-1ADB88EF0D18}" type="presOf" srcId="{0EA644CA-0A85-CB44-9E69-064624AB5C83}" destId="{4E137BBE-B979-1841-BB43-26344152E9EC}" srcOrd="0" destOrd="0" presId="urn:microsoft.com/office/officeart/2005/8/layout/orgChart1"/>
    <dgm:cxn modelId="{43B147D0-A56A-BE47-8763-AEBC46FAF4E0}" type="presOf" srcId="{973143EC-AC67-934E-AAE4-D5C8532FC823}" destId="{2761673E-1A8E-DA4F-B701-03B464F57164}" srcOrd="1" destOrd="0" presId="urn:microsoft.com/office/officeart/2005/8/layout/orgChart1"/>
    <dgm:cxn modelId="{11BD6ADD-8A6B-8C44-9767-DF6F1B9B0A37}" type="presOf" srcId="{84C4DF6D-4688-E545-80BE-66ACE1F6B65D}" destId="{C85B465C-BE11-A944-92CB-DCF12D2BF149}" srcOrd="0" destOrd="0" presId="urn:microsoft.com/office/officeart/2005/8/layout/orgChart1"/>
    <dgm:cxn modelId="{017B29F2-7626-6943-A24A-662B9E956B96}" type="presOf" srcId="{4A872238-21DD-7046-81AC-E67C6E166ABE}" destId="{49DAEDB3-1326-274C-98E5-91DD562D6B55}" srcOrd="0" destOrd="0" presId="urn:microsoft.com/office/officeart/2005/8/layout/orgChart1"/>
    <dgm:cxn modelId="{5FDEFFF3-745C-F84E-ABAB-55D04869FDB3}" srcId="{FB53D47F-BEC6-304A-AF3A-4BEB7A18BCB5}" destId="{220D9A39-34F6-9C43-970F-E393F181411C}" srcOrd="0" destOrd="0" parTransId="{B554F8C9-003A-F148-B360-E8EA94058DAF}" sibTransId="{F8345F6D-9784-0D48-B146-0E196E9BE019}"/>
    <dgm:cxn modelId="{6BC20EF6-3904-2246-894B-90F68FA533D3}" type="presOf" srcId="{0DBD9C5C-0B7E-6F48-802C-60DB104EC39B}" destId="{09669409-6F73-C945-8CAA-B8A500448E21}" srcOrd="0" destOrd="0" presId="urn:microsoft.com/office/officeart/2005/8/layout/orgChart1"/>
    <dgm:cxn modelId="{E5A389FB-815D-3247-ABB0-00DAA7798BC2}" type="presOf" srcId="{220D9A39-34F6-9C43-970F-E393F181411C}" destId="{88EE60FC-209F-8246-A3A1-7C343DAE34CE}" srcOrd="0" destOrd="0" presId="urn:microsoft.com/office/officeart/2005/8/layout/orgChart1"/>
    <dgm:cxn modelId="{5EFAB220-1322-8547-AC13-AAF97F732D5D}" type="presParOf" srcId="{234940FB-AAF1-8E4F-812E-A72999B66F2C}" destId="{D0414C9B-46D8-2949-81CE-C2F8BB22F2E4}" srcOrd="0" destOrd="0" presId="urn:microsoft.com/office/officeart/2005/8/layout/orgChart1"/>
    <dgm:cxn modelId="{A70A3C41-0592-6948-8ACB-CC86103EE82E}" type="presParOf" srcId="{D0414C9B-46D8-2949-81CE-C2F8BB22F2E4}" destId="{8AC9541C-9F92-274F-8EFF-F13F6674B9F9}" srcOrd="0" destOrd="0" presId="urn:microsoft.com/office/officeart/2005/8/layout/orgChart1"/>
    <dgm:cxn modelId="{8D15BAA8-DCF3-0545-A000-53C527948BF2}" type="presParOf" srcId="{8AC9541C-9F92-274F-8EFF-F13F6674B9F9}" destId="{88EE60FC-209F-8246-A3A1-7C343DAE34CE}" srcOrd="0" destOrd="0" presId="urn:microsoft.com/office/officeart/2005/8/layout/orgChart1"/>
    <dgm:cxn modelId="{7C1E9355-7A55-DA45-AC61-43BB4661EB76}" type="presParOf" srcId="{8AC9541C-9F92-274F-8EFF-F13F6674B9F9}" destId="{03305BEF-6F04-794D-A4DF-BA38B79DF161}" srcOrd="1" destOrd="0" presId="urn:microsoft.com/office/officeart/2005/8/layout/orgChart1"/>
    <dgm:cxn modelId="{AE5DD044-7C86-A040-BDF7-73B8ADEB2FA2}" type="presParOf" srcId="{D0414C9B-46D8-2949-81CE-C2F8BB22F2E4}" destId="{C620AD5D-B5DA-6344-8F15-9557029D34BA}" srcOrd="1" destOrd="0" presId="urn:microsoft.com/office/officeart/2005/8/layout/orgChart1"/>
    <dgm:cxn modelId="{7CFF2BDF-F08B-8D41-9E89-5F4446961CA4}" type="presParOf" srcId="{C620AD5D-B5DA-6344-8F15-9557029D34BA}" destId="{4A07320C-D7DD-9240-9AA6-DE3029DB0564}" srcOrd="0" destOrd="0" presId="urn:microsoft.com/office/officeart/2005/8/layout/orgChart1"/>
    <dgm:cxn modelId="{693C9DB2-023E-4A4B-98C3-7C325BF997EA}" type="presParOf" srcId="{C620AD5D-B5DA-6344-8F15-9557029D34BA}" destId="{8FD83C69-577A-D543-82E7-60431A6B60D1}" srcOrd="1" destOrd="0" presId="urn:microsoft.com/office/officeart/2005/8/layout/orgChart1"/>
    <dgm:cxn modelId="{0634CE7B-D0CD-134F-82DE-9BA5898D2E6F}" type="presParOf" srcId="{8FD83C69-577A-D543-82E7-60431A6B60D1}" destId="{9CE93240-AB9C-B544-A565-24E9B2194706}" srcOrd="0" destOrd="0" presId="urn:microsoft.com/office/officeart/2005/8/layout/orgChart1"/>
    <dgm:cxn modelId="{B9A9458C-5B5F-854F-B2F8-0B2D1D21DC63}" type="presParOf" srcId="{9CE93240-AB9C-B544-A565-24E9B2194706}" destId="{49DAEDB3-1326-274C-98E5-91DD562D6B55}" srcOrd="0" destOrd="0" presId="urn:microsoft.com/office/officeart/2005/8/layout/orgChart1"/>
    <dgm:cxn modelId="{FC4B0443-EBC7-0B48-8F32-F0624ED8A55B}" type="presParOf" srcId="{9CE93240-AB9C-B544-A565-24E9B2194706}" destId="{929A8673-AA95-7D45-B29B-D7F1C6901E3A}" srcOrd="1" destOrd="0" presId="urn:microsoft.com/office/officeart/2005/8/layout/orgChart1"/>
    <dgm:cxn modelId="{222D6B1B-D006-F049-B905-6678D7E31140}" type="presParOf" srcId="{8FD83C69-577A-D543-82E7-60431A6B60D1}" destId="{51AFD346-6146-5F47-9213-9D2035B4C8AB}" srcOrd="1" destOrd="0" presId="urn:microsoft.com/office/officeart/2005/8/layout/orgChart1"/>
    <dgm:cxn modelId="{FB354B80-106F-B74E-A6F8-7B782BF49002}" type="presParOf" srcId="{8FD83C69-577A-D543-82E7-60431A6B60D1}" destId="{343347DC-A3CC-DF4E-ACAE-623CFC4CEE56}" srcOrd="2" destOrd="0" presId="urn:microsoft.com/office/officeart/2005/8/layout/orgChart1"/>
    <dgm:cxn modelId="{3B2F0ED0-9BBE-9642-A52E-593847D9FD88}" type="presParOf" srcId="{C620AD5D-B5DA-6344-8F15-9557029D34BA}" destId="{8796DAD9-C2FD-A748-96AF-5D07CC01BFD4}" srcOrd="2" destOrd="0" presId="urn:microsoft.com/office/officeart/2005/8/layout/orgChart1"/>
    <dgm:cxn modelId="{2F68DDDB-7E57-D34E-B743-872E049FC589}" type="presParOf" srcId="{C620AD5D-B5DA-6344-8F15-9557029D34BA}" destId="{C0CEE1AB-06FA-054A-AB45-F17A7AF8A552}" srcOrd="3" destOrd="0" presId="urn:microsoft.com/office/officeart/2005/8/layout/orgChart1"/>
    <dgm:cxn modelId="{942498EE-EC02-3047-A8AB-C43FE759986E}" type="presParOf" srcId="{C0CEE1AB-06FA-054A-AB45-F17A7AF8A552}" destId="{40E77670-9E1B-9549-BFDA-CAA72E40F94A}" srcOrd="0" destOrd="0" presId="urn:microsoft.com/office/officeart/2005/8/layout/orgChart1"/>
    <dgm:cxn modelId="{F76AD681-20AF-1F4E-A4CC-7657F3F4C4B3}" type="presParOf" srcId="{40E77670-9E1B-9549-BFDA-CAA72E40F94A}" destId="{53303BF8-1F44-DE4B-90A4-C39F677F51B0}" srcOrd="0" destOrd="0" presId="urn:microsoft.com/office/officeart/2005/8/layout/orgChart1"/>
    <dgm:cxn modelId="{4B083992-2A5B-A542-8870-CF54F4ECA58F}" type="presParOf" srcId="{40E77670-9E1B-9549-BFDA-CAA72E40F94A}" destId="{50701207-D39A-4B43-A89A-18C5DAB9BF32}" srcOrd="1" destOrd="0" presId="urn:microsoft.com/office/officeart/2005/8/layout/orgChart1"/>
    <dgm:cxn modelId="{4B9ABED8-36A1-CA4A-BA2F-22E11FC5B936}" type="presParOf" srcId="{C0CEE1AB-06FA-054A-AB45-F17A7AF8A552}" destId="{8D34E4B2-E27C-A947-962C-965BCE868B69}" srcOrd="1" destOrd="0" presId="urn:microsoft.com/office/officeart/2005/8/layout/orgChart1"/>
    <dgm:cxn modelId="{1BE21AA1-9555-0E4B-AC88-C26937ED54C9}" type="presParOf" srcId="{C0CEE1AB-06FA-054A-AB45-F17A7AF8A552}" destId="{BA1D7B48-EA7E-E240-A244-7F2FCE35982C}" srcOrd="2" destOrd="0" presId="urn:microsoft.com/office/officeart/2005/8/layout/orgChart1"/>
    <dgm:cxn modelId="{0F11F768-43FE-C34F-8B76-6CDEE93D37F1}" type="presParOf" srcId="{C620AD5D-B5DA-6344-8F15-9557029D34BA}" destId="{4E137BBE-B979-1841-BB43-26344152E9EC}" srcOrd="4" destOrd="0" presId="urn:microsoft.com/office/officeart/2005/8/layout/orgChart1"/>
    <dgm:cxn modelId="{5625EC2E-6FC0-2741-AAB1-8BED9994C4E2}" type="presParOf" srcId="{C620AD5D-B5DA-6344-8F15-9557029D34BA}" destId="{FF7B6B59-7C0D-EE4E-8AD9-201DE97FC4B2}" srcOrd="5" destOrd="0" presId="urn:microsoft.com/office/officeart/2005/8/layout/orgChart1"/>
    <dgm:cxn modelId="{1102E92E-9AD4-4E46-BC45-21538FCF61EC}" type="presParOf" srcId="{FF7B6B59-7C0D-EE4E-8AD9-201DE97FC4B2}" destId="{E0987712-5A23-D642-8207-FA262AC35405}" srcOrd="0" destOrd="0" presId="urn:microsoft.com/office/officeart/2005/8/layout/orgChart1"/>
    <dgm:cxn modelId="{089B0E18-9A90-A246-9C72-C7D79F7276A7}" type="presParOf" srcId="{E0987712-5A23-D642-8207-FA262AC35405}" destId="{AF5E546F-22E2-0741-B223-23A6C920F409}" srcOrd="0" destOrd="0" presId="urn:microsoft.com/office/officeart/2005/8/layout/orgChart1"/>
    <dgm:cxn modelId="{9DC80B8F-4B7C-5F40-94F9-A50758CFB918}" type="presParOf" srcId="{E0987712-5A23-D642-8207-FA262AC35405}" destId="{2761673E-1A8E-DA4F-B701-03B464F57164}" srcOrd="1" destOrd="0" presId="urn:microsoft.com/office/officeart/2005/8/layout/orgChart1"/>
    <dgm:cxn modelId="{3689A6FD-EEC1-7D4F-8706-F75086C82803}" type="presParOf" srcId="{FF7B6B59-7C0D-EE4E-8AD9-201DE97FC4B2}" destId="{9C15BE26-96E9-594E-8A51-16C05FA2F118}" srcOrd="1" destOrd="0" presId="urn:microsoft.com/office/officeart/2005/8/layout/orgChart1"/>
    <dgm:cxn modelId="{92D961EF-F7A0-E149-A883-7244EB779DF1}" type="presParOf" srcId="{FF7B6B59-7C0D-EE4E-8AD9-201DE97FC4B2}" destId="{C0AF97F5-A3B9-644B-BBBF-CC059BCD1B53}" srcOrd="2" destOrd="0" presId="urn:microsoft.com/office/officeart/2005/8/layout/orgChart1"/>
    <dgm:cxn modelId="{0027C775-0D7D-3B4C-B502-928D70DFF5E6}" type="presParOf" srcId="{D0414C9B-46D8-2949-81CE-C2F8BB22F2E4}" destId="{DF6FA8B5-AC8C-5741-8AFF-9E69880958E5}" srcOrd="2" destOrd="0" presId="urn:microsoft.com/office/officeart/2005/8/layout/orgChart1"/>
    <dgm:cxn modelId="{B022DB6D-D6AB-5641-BAAD-724951A3539E}" type="presParOf" srcId="{DF6FA8B5-AC8C-5741-8AFF-9E69880958E5}" destId="{09669409-6F73-C945-8CAA-B8A500448E21}" srcOrd="0" destOrd="0" presId="urn:microsoft.com/office/officeart/2005/8/layout/orgChart1"/>
    <dgm:cxn modelId="{C76CB85A-522D-4C4A-AAE4-CF877511C763}" type="presParOf" srcId="{DF6FA8B5-AC8C-5741-8AFF-9E69880958E5}" destId="{5F2A0268-A5FF-0E43-9B71-05CDE95C60B8}" srcOrd="1" destOrd="0" presId="urn:microsoft.com/office/officeart/2005/8/layout/orgChart1"/>
    <dgm:cxn modelId="{D074743C-D5B4-FE4E-B108-BDCC2978672E}" type="presParOf" srcId="{5F2A0268-A5FF-0E43-9B71-05CDE95C60B8}" destId="{1A648036-45D7-A64E-B4DE-D600DE8F441E}" srcOrd="0" destOrd="0" presId="urn:microsoft.com/office/officeart/2005/8/layout/orgChart1"/>
    <dgm:cxn modelId="{BFE110D8-6F9B-154A-B2D2-F173521FD89B}" type="presParOf" srcId="{1A648036-45D7-A64E-B4DE-D600DE8F441E}" destId="{C85B465C-BE11-A944-92CB-DCF12D2BF149}" srcOrd="0" destOrd="0" presId="urn:microsoft.com/office/officeart/2005/8/layout/orgChart1"/>
    <dgm:cxn modelId="{3C94A828-9249-9744-B91C-6FA27C704ADC}" type="presParOf" srcId="{1A648036-45D7-A64E-B4DE-D600DE8F441E}" destId="{69C57A20-BEDD-994F-BBFA-BFA6029F553A}" srcOrd="1" destOrd="0" presId="urn:microsoft.com/office/officeart/2005/8/layout/orgChart1"/>
    <dgm:cxn modelId="{3E737BF0-E5B8-2347-AD7E-D7593B21027C}" type="presParOf" srcId="{5F2A0268-A5FF-0E43-9B71-05CDE95C60B8}" destId="{9865334A-C9DE-E04D-92FA-70299F82BB71}" srcOrd="1" destOrd="0" presId="urn:microsoft.com/office/officeart/2005/8/layout/orgChart1"/>
    <dgm:cxn modelId="{3D314879-E84E-E241-A7F0-07830F73869F}" type="presParOf" srcId="{5F2A0268-A5FF-0E43-9B71-05CDE95C60B8}" destId="{C05220C3-7A49-2C47-9865-C76C475E13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47CF8D-40AF-3E43-9B54-8A3597218740}" type="doc">
      <dgm:prSet loTypeId="urn:microsoft.com/office/officeart/2005/8/layout/radial5" loCatId="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1D07E6D-5816-0847-8AB2-4FB25A78DE60}">
      <dgm:prSet phldrT="[Text]" custT="1"/>
      <dgm:spPr/>
      <dgm:t>
        <a:bodyPr/>
        <a:lstStyle/>
        <a:p>
          <a:r>
            <a:rPr lang="en-US" sz="2400" b="1" dirty="0">
              <a:solidFill>
                <a:srgbClr val="C00000"/>
              </a:solidFill>
              <a:latin typeface="+mn-lt"/>
              <a:ea typeface="Comic Sans MS" charset="0"/>
              <a:cs typeface="Comic Sans MS" charset="0"/>
            </a:rPr>
            <a:t>Diagnosis of FGTB should be made based on any one of </a:t>
          </a:r>
        </a:p>
      </dgm:t>
    </dgm:pt>
    <dgm:pt modelId="{5C63C6CA-8C48-314A-9F9C-57D88D2A68E8}" type="parTrans" cxnId="{D35D171A-1512-2E4A-991D-0ED57C6A99FB}">
      <dgm:prSet/>
      <dgm:spPr/>
      <dgm:t>
        <a:bodyPr/>
        <a:lstStyle/>
        <a:p>
          <a:endParaRPr lang="en-US"/>
        </a:p>
      </dgm:t>
    </dgm:pt>
    <dgm:pt modelId="{A0E30E17-8EF2-7E42-8AF2-43C495C47E14}" type="sibTrans" cxnId="{D35D171A-1512-2E4A-991D-0ED57C6A99FB}">
      <dgm:prSet/>
      <dgm:spPr/>
      <dgm:t>
        <a:bodyPr/>
        <a:lstStyle/>
        <a:p>
          <a:endParaRPr lang="en-US"/>
        </a:p>
      </dgm:t>
    </dgm:pt>
    <dgm:pt modelId="{211217CA-A1DB-1746-9421-E2C783E13E6C}">
      <dgm:prSet phldrT="[Text]" custT="1"/>
      <dgm:spPr/>
      <dgm:t>
        <a:bodyPr/>
        <a:lstStyle/>
        <a:p>
          <a:r>
            <a:rPr lang="en-US" sz="1800" b="1" dirty="0">
              <a:latin typeface="+mn-lt"/>
              <a:ea typeface="Comic Sans MS" charset="0"/>
              <a:cs typeface="Comic Sans MS" charset="0"/>
            </a:rPr>
            <a:t>Laparoscopic appearance typical for FGTB </a:t>
          </a:r>
        </a:p>
      </dgm:t>
    </dgm:pt>
    <dgm:pt modelId="{7298C07A-200D-1A46-AD4B-F5A6232F7246}" type="parTrans" cxnId="{50E8AF6F-D1F3-A24B-A726-529CACAF91E2}">
      <dgm:prSet/>
      <dgm:spPr/>
      <dgm:t>
        <a:bodyPr/>
        <a:lstStyle/>
        <a:p>
          <a:endParaRPr lang="en-US"/>
        </a:p>
      </dgm:t>
    </dgm:pt>
    <dgm:pt modelId="{5F2BA415-0907-9947-9B9C-17FC0BA7B4D5}" type="sibTrans" cxnId="{50E8AF6F-D1F3-A24B-A726-529CACAF91E2}">
      <dgm:prSet/>
      <dgm:spPr/>
      <dgm:t>
        <a:bodyPr/>
        <a:lstStyle/>
        <a:p>
          <a:endParaRPr lang="en-US"/>
        </a:p>
      </dgm:t>
    </dgm:pt>
    <dgm:pt modelId="{0915452C-ECDA-084F-8779-E9F466A721B1}">
      <dgm:prSet phldrT="[Text]" custT="1"/>
      <dgm:spPr/>
      <dgm:t>
        <a:bodyPr/>
        <a:lstStyle/>
        <a:p>
          <a:r>
            <a:rPr lang="en-US" sz="1800" b="1" dirty="0">
              <a:latin typeface="+mn-lt"/>
              <a:ea typeface="Comic Sans MS" charset="0"/>
              <a:cs typeface="Comic Sans MS" charset="0"/>
            </a:rPr>
            <a:t>Any </a:t>
          </a:r>
          <a:r>
            <a:rPr lang="en-US" sz="1800" b="1" dirty="0" err="1">
              <a:latin typeface="+mn-lt"/>
              <a:ea typeface="Comic Sans MS" charset="0"/>
              <a:cs typeface="Comic Sans MS" charset="0"/>
            </a:rPr>
            <a:t>gynaecological</a:t>
          </a:r>
          <a:r>
            <a:rPr lang="en-US" sz="1800" b="1" dirty="0">
              <a:latin typeface="+mn-lt"/>
              <a:ea typeface="Comic Sans MS" charset="0"/>
              <a:cs typeface="Comic Sans MS" charset="0"/>
            </a:rPr>
            <a:t> specimen positive for AFBs on microscopy or positive for MTB on culture </a:t>
          </a:r>
        </a:p>
      </dgm:t>
    </dgm:pt>
    <dgm:pt modelId="{2BF5AA7F-AF07-F546-BF8C-DAEA080727D2}" type="parTrans" cxnId="{899C76E0-3203-5341-9802-48788AB0ED84}">
      <dgm:prSet/>
      <dgm:spPr/>
      <dgm:t>
        <a:bodyPr/>
        <a:lstStyle/>
        <a:p>
          <a:endParaRPr lang="en-US"/>
        </a:p>
      </dgm:t>
    </dgm:pt>
    <dgm:pt modelId="{EACE52BE-AD8A-8745-AC09-45B907959C5B}" type="sibTrans" cxnId="{899C76E0-3203-5341-9802-48788AB0ED84}">
      <dgm:prSet/>
      <dgm:spPr/>
      <dgm:t>
        <a:bodyPr/>
        <a:lstStyle/>
        <a:p>
          <a:endParaRPr lang="en-US"/>
        </a:p>
      </dgm:t>
    </dgm:pt>
    <dgm:pt modelId="{26262CBD-5E17-AC41-84E7-19F35FA52381}">
      <dgm:prSet phldrT="[Text]" custT="1"/>
      <dgm:spPr/>
      <dgm:t>
        <a:bodyPr/>
        <a:lstStyle/>
        <a:p>
          <a:r>
            <a:rPr lang="en-US" sz="1800" b="1" dirty="0">
              <a:latin typeface="+mn-lt"/>
              <a:ea typeface="Comic Sans MS" charset="0"/>
              <a:cs typeface="Comic Sans MS" charset="0"/>
            </a:rPr>
            <a:t>Any </a:t>
          </a:r>
          <a:r>
            <a:rPr lang="en-US" sz="1800" b="1" dirty="0" err="1">
              <a:latin typeface="+mn-lt"/>
              <a:ea typeface="Comic Sans MS" charset="0"/>
              <a:cs typeface="Comic Sans MS" charset="0"/>
            </a:rPr>
            <a:t>gynaecological</a:t>
          </a:r>
          <a:r>
            <a:rPr lang="en-US" sz="1800" b="1" dirty="0">
              <a:latin typeface="+mn-lt"/>
              <a:ea typeface="Comic Sans MS" charset="0"/>
              <a:cs typeface="Comic Sans MS" charset="0"/>
            </a:rPr>
            <a:t> specimen with findings consistent with FGTB on histopathological examination </a:t>
          </a:r>
        </a:p>
      </dgm:t>
    </dgm:pt>
    <dgm:pt modelId="{2D4B1C34-E1DE-8641-A595-46CFFD6AA160}" type="parTrans" cxnId="{A5D853FE-0BD9-464C-A718-D4397516B298}">
      <dgm:prSet/>
      <dgm:spPr/>
      <dgm:t>
        <a:bodyPr/>
        <a:lstStyle/>
        <a:p>
          <a:endParaRPr lang="en-US"/>
        </a:p>
      </dgm:t>
    </dgm:pt>
    <dgm:pt modelId="{D3F456AD-E175-2C47-A08E-1CE22FEDA21D}" type="sibTrans" cxnId="{A5D853FE-0BD9-464C-A718-D4397516B298}">
      <dgm:prSet/>
      <dgm:spPr/>
      <dgm:t>
        <a:bodyPr/>
        <a:lstStyle/>
        <a:p>
          <a:endParaRPr lang="en-US"/>
        </a:p>
      </dgm:t>
    </dgm:pt>
    <dgm:pt modelId="{87ABAB26-E49F-8146-A6C2-ED5E947D9571}">
      <dgm:prSet phldrT="[Text]" custT="1"/>
      <dgm:spPr/>
      <dgm:t>
        <a:bodyPr/>
        <a:lstStyle/>
        <a:p>
          <a:r>
            <a:rPr lang="en-US" sz="1800" b="1" dirty="0">
              <a:latin typeface="+mn-lt"/>
              <a:ea typeface="Comic Sans MS" charset="0"/>
              <a:cs typeface="Comic Sans MS" charset="0"/>
            </a:rPr>
            <a:t>CT or MRI pelvis                       and</a:t>
          </a:r>
        </a:p>
        <a:p>
          <a:r>
            <a:rPr lang="en-US" sz="1800" b="1" dirty="0">
              <a:latin typeface="+mn-lt"/>
              <a:ea typeface="Comic Sans MS" charset="0"/>
              <a:cs typeface="Comic Sans MS" charset="0"/>
            </a:rPr>
            <a:t>FDG-PET CT </a:t>
          </a:r>
        </a:p>
        <a:p>
          <a:r>
            <a:rPr lang="en-US" sz="1800" b="1" dirty="0">
              <a:latin typeface="+mn-lt"/>
              <a:ea typeface="Comic Sans MS" charset="0"/>
              <a:cs typeface="Comic Sans MS" charset="0"/>
            </a:rPr>
            <a:t>In selected cases</a:t>
          </a:r>
        </a:p>
      </dgm:t>
    </dgm:pt>
    <dgm:pt modelId="{8BDD2BDD-31AB-834F-A74A-0645767CD4E3}" type="parTrans" cxnId="{0F8B6100-F5FE-7040-A81E-1D6199D3C8A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B957FC58-628E-A74B-BDEB-A429A430CC7E}" type="sibTrans" cxnId="{0F8B6100-F5FE-7040-A81E-1D6199D3C8A1}">
      <dgm:prSet/>
      <dgm:spPr/>
      <dgm:t>
        <a:bodyPr/>
        <a:lstStyle/>
        <a:p>
          <a:endParaRPr lang="en-US"/>
        </a:p>
      </dgm:t>
    </dgm:pt>
    <dgm:pt modelId="{5DCE7C2E-41A7-AB40-B0A6-FA057A3F8F77}" type="pres">
      <dgm:prSet presAssocID="{B147CF8D-40AF-3E43-9B54-8A359721874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DE0FED-B944-6D41-BCC0-75095EAE9832}" type="pres">
      <dgm:prSet presAssocID="{81D07E6D-5816-0847-8AB2-4FB25A78DE60}" presName="centerShape" presStyleLbl="node0" presStyleIdx="0" presStyleCnt="1" custScaleX="231815"/>
      <dgm:spPr/>
    </dgm:pt>
    <dgm:pt modelId="{45DAB4F9-CD49-1F4F-B71F-470B436C059D}" type="pres">
      <dgm:prSet presAssocID="{7298C07A-200D-1A46-AD4B-F5A6232F7246}" presName="parTrans" presStyleLbl="sibTrans2D1" presStyleIdx="0" presStyleCnt="4"/>
      <dgm:spPr/>
    </dgm:pt>
    <dgm:pt modelId="{03915232-CD6C-CA49-8F62-523BC576EE0C}" type="pres">
      <dgm:prSet presAssocID="{7298C07A-200D-1A46-AD4B-F5A6232F7246}" presName="connectorText" presStyleLbl="sibTrans2D1" presStyleIdx="0" presStyleCnt="4"/>
      <dgm:spPr/>
    </dgm:pt>
    <dgm:pt modelId="{8DFE1264-1266-CC44-8C9B-4530CE3065E4}" type="pres">
      <dgm:prSet presAssocID="{211217CA-A1DB-1746-9421-E2C783E13E6C}" presName="node" presStyleLbl="node1" presStyleIdx="0" presStyleCnt="4" custScaleX="202158" custScaleY="93074">
        <dgm:presLayoutVars>
          <dgm:bulletEnabled val="1"/>
        </dgm:presLayoutVars>
      </dgm:prSet>
      <dgm:spPr/>
    </dgm:pt>
    <dgm:pt modelId="{CA486D76-2762-FD4F-A51D-078F722B835E}" type="pres">
      <dgm:prSet presAssocID="{2BF5AA7F-AF07-F546-BF8C-DAEA080727D2}" presName="parTrans" presStyleLbl="sibTrans2D1" presStyleIdx="1" presStyleCnt="4"/>
      <dgm:spPr/>
    </dgm:pt>
    <dgm:pt modelId="{348E7B1B-0D6C-A648-B925-3B88DF63E46E}" type="pres">
      <dgm:prSet presAssocID="{2BF5AA7F-AF07-F546-BF8C-DAEA080727D2}" presName="connectorText" presStyleLbl="sibTrans2D1" presStyleIdx="1" presStyleCnt="4"/>
      <dgm:spPr/>
    </dgm:pt>
    <dgm:pt modelId="{C05D12A4-70AC-5943-9744-561C12174967}" type="pres">
      <dgm:prSet presAssocID="{0915452C-ECDA-084F-8779-E9F466A721B1}" presName="node" presStyleLbl="node1" presStyleIdx="1" presStyleCnt="4" custScaleX="173184" custScaleY="105165" custRadScaleRad="179621" custRadScaleInc="-842">
        <dgm:presLayoutVars>
          <dgm:bulletEnabled val="1"/>
        </dgm:presLayoutVars>
      </dgm:prSet>
      <dgm:spPr/>
    </dgm:pt>
    <dgm:pt modelId="{C226BE52-E142-C344-8E9C-A87BB88C5970}" type="pres">
      <dgm:prSet presAssocID="{2D4B1C34-E1DE-8641-A595-46CFFD6AA160}" presName="parTrans" presStyleLbl="sibTrans2D1" presStyleIdx="2" presStyleCnt="4"/>
      <dgm:spPr/>
    </dgm:pt>
    <dgm:pt modelId="{3676B564-9BA6-BA45-8009-B5841191FD58}" type="pres">
      <dgm:prSet presAssocID="{2D4B1C34-E1DE-8641-A595-46CFFD6AA160}" presName="connectorText" presStyleLbl="sibTrans2D1" presStyleIdx="2" presStyleCnt="4"/>
      <dgm:spPr/>
    </dgm:pt>
    <dgm:pt modelId="{2D512CA6-9321-C749-8CED-DD0103FAC0A5}" type="pres">
      <dgm:prSet presAssocID="{26262CBD-5E17-AC41-84E7-19F35FA52381}" presName="node" presStyleLbl="node1" presStyleIdx="2" presStyleCnt="4" custScaleX="223960" custScaleY="102961">
        <dgm:presLayoutVars>
          <dgm:bulletEnabled val="1"/>
        </dgm:presLayoutVars>
      </dgm:prSet>
      <dgm:spPr/>
    </dgm:pt>
    <dgm:pt modelId="{002CBD28-3835-084B-AEF4-C6F90845B88A}" type="pres">
      <dgm:prSet presAssocID="{8BDD2BDD-31AB-834F-A74A-0645767CD4E3}" presName="parTrans" presStyleLbl="sibTrans2D1" presStyleIdx="3" presStyleCnt="4"/>
      <dgm:spPr/>
    </dgm:pt>
    <dgm:pt modelId="{EAF70E30-CA5C-004C-B18E-54B1B9272CD3}" type="pres">
      <dgm:prSet presAssocID="{8BDD2BDD-31AB-834F-A74A-0645767CD4E3}" presName="connectorText" presStyleLbl="sibTrans2D1" presStyleIdx="3" presStyleCnt="4"/>
      <dgm:spPr/>
    </dgm:pt>
    <dgm:pt modelId="{41A45145-6933-AC4B-86AB-3732946C6DB2}" type="pres">
      <dgm:prSet presAssocID="{87ABAB26-E49F-8146-A6C2-ED5E947D9571}" presName="node" presStyleLbl="node1" presStyleIdx="3" presStyleCnt="4" custScaleX="173184" custScaleY="95193" custRadScaleRad="179625" custRadScaleInc="-1223">
        <dgm:presLayoutVars>
          <dgm:bulletEnabled val="1"/>
        </dgm:presLayoutVars>
      </dgm:prSet>
      <dgm:spPr/>
    </dgm:pt>
  </dgm:ptLst>
  <dgm:cxnLst>
    <dgm:cxn modelId="{0F8B6100-F5FE-7040-A81E-1D6199D3C8A1}" srcId="{81D07E6D-5816-0847-8AB2-4FB25A78DE60}" destId="{87ABAB26-E49F-8146-A6C2-ED5E947D9571}" srcOrd="3" destOrd="0" parTransId="{8BDD2BDD-31AB-834F-A74A-0645767CD4E3}" sibTransId="{B957FC58-628E-A74B-BDEB-A429A430CC7E}"/>
    <dgm:cxn modelId="{A3EB6F02-7043-B94A-B9E8-E8D544290D3E}" type="presOf" srcId="{211217CA-A1DB-1746-9421-E2C783E13E6C}" destId="{8DFE1264-1266-CC44-8C9B-4530CE3065E4}" srcOrd="0" destOrd="0" presId="urn:microsoft.com/office/officeart/2005/8/layout/radial5"/>
    <dgm:cxn modelId="{C046EE05-DB5F-9844-A567-7F749800E2CC}" type="presOf" srcId="{2D4B1C34-E1DE-8641-A595-46CFFD6AA160}" destId="{3676B564-9BA6-BA45-8009-B5841191FD58}" srcOrd="1" destOrd="0" presId="urn:microsoft.com/office/officeart/2005/8/layout/radial5"/>
    <dgm:cxn modelId="{D35D171A-1512-2E4A-991D-0ED57C6A99FB}" srcId="{B147CF8D-40AF-3E43-9B54-8A3597218740}" destId="{81D07E6D-5816-0847-8AB2-4FB25A78DE60}" srcOrd="0" destOrd="0" parTransId="{5C63C6CA-8C48-314A-9F9C-57D88D2A68E8}" sibTransId="{A0E30E17-8EF2-7E42-8AF2-43C495C47E14}"/>
    <dgm:cxn modelId="{08076C31-1D7E-E441-BFEC-CA2A77516E77}" type="presOf" srcId="{81D07E6D-5816-0847-8AB2-4FB25A78DE60}" destId="{24DE0FED-B944-6D41-BCC0-75095EAE9832}" srcOrd="0" destOrd="0" presId="urn:microsoft.com/office/officeart/2005/8/layout/radial5"/>
    <dgm:cxn modelId="{86C62548-6540-1D4D-9360-5F3348508E3B}" type="presOf" srcId="{7298C07A-200D-1A46-AD4B-F5A6232F7246}" destId="{45DAB4F9-CD49-1F4F-B71F-470B436C059D}" srcOrd="0" destOrd="0" presId="urn:microsoft.com/office/officeart/2005/8/layout/radial5"/>
    <dgm:cxn modelId="{B9777667-B2E7-EC48-BB77-85382ADC423D}" type="presOf" srcId="{2BF5AA7F-AF07-F546-BF8C-DAEA080727D2}" destId="{CA486D76-2762-FD4F-A51D-078F722B835E}" srcOrd="0" destOrd="0" presId="urn:microsoft.com/office/officeart/2005/8/layout/radial5"/>
    <dgm:cxn modelId="{12FE176A-9D05-4E4C-AF87-0A4BA5E88C82}" type="presOf" srcId="{26262CBD-5E17-AC41-84E7-19F35FA52381}" destId="{2D512CA6-9321-C749-8CED-DD0103FAC0A5}" srcOrd="0" destOrd="0" presId="urn:microsoft.com/office/officeart/2005/8/layout/radial5"/>
    <dgm:cxn modelId="{BD8FC36E-DBF6-D84C-B032-C00645AE5FFB}" type="presOf" srcId="{8BDD2BDD-31AB-834F-A74A-0645767CD4E3}" destId="{002CBD28-3835-084B-AEF4-C6F90845B88A}" srcOrd="0" destOrd="0" presId="urn:microsoft.com/office/officeart/2005/8/layout/radial5"/>
    <dgm:cxn modelId="{50E8AF6F-D1F3-A24B-A726-529CACAF91E2}" srcId="{81D07E6D-5816-0847-8AB2-4FB25A78DE60}" destId="{211217CA-A1DB-1746-9421-E2C783E13E6C}" srcOrd="0" destOrd="0" parTransId="{7298C07A-200D-1A46-AD4B-F5A6232F7246}" sibTransId="{5F2BA415-0907-9947-9B9C-17FC0BA7B4D5}"/>
    <dgm:cxn modelId="{87D886A8-A7B4-B44B-AD35-EF2CB1194DB6}" type="presOf" srcId="{8BDD2BDD-31AB-834F-A74A-0645767CD4E3}" destId="{EAF70E30-CA5C-004C-B18E-54B1B9272CD3}" srcOrd="1" destOrd="0" presId="urn:microsoft.com/office/officeart/2005/8/layout/radial5"/>
    <dgm:cxn modelId="{71C81EC1-CA52-6947-A18F-02B47A71A69D}" type="presOf" srcId="{B147CF8D-40AF-3E43-9B54-8A3597218740}" destId="{5DCE7C2E-41A7-AB40-B0A6-FA057A3F8F77}" srcOrd="0" destOrd="0" presId="urn:microsoft.com/office/officeart/2005/8/layout/radial5"/>
    <dgm:cxn modelId="{FE5535C1-DE09-9543-A068-4B11F8E41343}" type="presOf" srcId="{2BF5AA7F-AF07-F546-BF8C-DAEA080727D2}" destId="{348E7B1B-0D6C-A648-B925-3B88DF63E46E}" srcOrd="1" destOrd="0" presId="urn:microsoft.com/office/officeart/2005/8/layout/radial5"/>
    <dgm:cxn modelId="{47CDF6C9-62B4-CE48-9D63-2E5E0404231E}" type="presOf" srcId="{2D4B1C34-E1DE-8641-A595-46CFFD6AA160}" destId="{C226BE52-E142-C344-8E9C-A87BB88C5970}" srcOrd="0" destOrd="0" presId="urn:microsoft.com/office/officeart/2005/8/layout/radial5"/>
    <dgm:cxn modelId="{E51876CF-A74C-7644-BD3D-ED0662BC10AF}" type="presOf" srcId="{7298C07A-200D-1A46-AD4B-F5A6232F7246}" destId="{03915232-CD6C-CA49-8F62-523BC576EE0C}" srcOrd="1" destOrd="0" presId="urn:microsoft.com/office/officeart/2005/8/layout/radial5"/>
    <dgm:cxn modelId="{5BEAACD0-3F89-B547-B295-B0EBC347A4A9}" type="presOf" srcId="{0915452C-ECDA-084F-8779-E9F466A721B1}" destId="{C05D12A4-70AC-5943-9744-561C12174967}" srcOrd="0" destOrd="0" presId="urn:microsoft.com/office/officeart/2005/8/layout/radial5"/>
    <dgm:cxn modelId="{8ED7D4D3-4344-484D-8433-F4267F9FF06C}" type="presOf" srcId="{87ABAB26-E49F-8146-A6C2-ED5E947D9571}" destId="{41A45145-6933-AC4B-86AB-3732946C6DB2}" srcOrd="0" destOrd="0" presId="urn:microsoft.com/office/officeart/2005/8/layout/radial5"/>
    <dgm:cxn modelId="{899C76E0-3203-5341-9802-48788AB0ED84}" srcId="{81D07E6D-5816-0847-8AB2-4FB25A78DE60}" destId="{0915452C-ECDA-084F-8779-E9F466A721B1}" srcOrd="1" destOrd="0" parTransId="{2BF5AA7F-AF07-F546-BF8C-DAEA080727D2}" sibTransId="{EACE52BE-AD8A-8745-AC09-45B907959C5B}"/>
    <dgm:cxn modelId="{A5D853FE-0BD9-464C-A718-D4397516B298}" srcId="{81D07E6D-5816-0847-8AB2-4FB25A78DE60}" destId="{26262CBD-5E17-AC41-84E7-19F35FA52381}" srcOrd="2" destOrd="0" parTransId="{2D4B1C34-E1DE-8641-A595-46CFFD6AA160}" sibTransId="{D3F456AD-E175-2C47-A08E-1CE22FEDA21D}"/>
    <dgm:cxn modelId="{2A4AB378-F5EC-C44D-96E6-8F83841452EB}" type="presParOf" srcId="{5DCE7C2E-41A7-AB40-B0A6-FA057A3F8F77}" destId="{24DE0FED-B944-6D41-BCC0-75095EAE9832}" srcOrd="0" destOrd="0" presId="urn:microsoft.com/office/officeart/2005/8/layout/radial5"/>
    <dgm:cxn modelId="{B0AF2CF5-6602-A14A-BAC2-7088CC7A22E6}" type="presParOf" srcId="{5DCE7C2E-41A7-AB40-B0A6-FA057A3F8F77}" destId="{45DAB4F9-CD49-1F4F-B71F-470B436C059D}" srcOrd="1" destOrd="0" presId="urn:microsoft.com/office/officeart/2005/8/layout/radial5"/>
    <dgm:cxn modelId="{71B0AB0C-964E-F949-BA19-3223FBCC388A}" type="presParOf" srcId="{45DAB4F9-CD49-1F4F-B71F-470B436C059D}" destId="{03915232-CD6C-CA49-8F62-523BC576EE0C}" srcOrd="0" destOrd="0" presId="urn:microsoft.com/office/officeart/2005/8/layout/radial5"/>
    <dgm:cxn modelId="{9AB333C0-9606-CC48-82C3-DB0908B14F1B}" type="presParOf" srcId="{5DCE7C2E-41A7-AB40-B0A6-FA057A3F8F77}" destId="{8DFE1264-1266-CC44-8C9B-4530CE3065E4}" srcOrd="2" destOrd="0" presId="urn:microsoft.com/office/officeart/2005/8/layout/radial5"/>
    <dgm:cxn modelId="{BE425906-F16E-0547-9414-483373F9B0F0}" type="presParOf" srcId="{5DCE7C2E-41A7-AB40-B0A6-FA057A3F8F77}" destId="{CA486D76-2762-FD4F-A51D-078F722B835E}" srcOrd="3" destOrd="0" presId="urn:microsoft.com/office/officeart/2005/8/layout/radial5"/>
    <dgm:cxn modelId="{70D2BD30-467A-D145-AD7D-8D21927A7D58}" type="presParOf" srcId="{CA486D76-2762-FD4F-A51D-078F722B835E}" destId="{348E7B1B-0D6C-A648-B925-3B88DF63E46E}" srcOrd="0" destOrd="0" presId="urn:microsoft.com/office/officeart/2005/8/layout/radial5"/>
    <dgm:cxn modelId="{B4F2605A-F827-7448-80DB-8D53EBC7DF9C}" type="presParOf" srcId="{5DCE7C2E-41A7-AB40-B0A6-FA057A3F8F77}" destId="{C05D12A4-70AC-5943-9744-561C12174967}" srcOrd="4" destOrd="0" presId="urn:microsoft.com/office/officeart/2005/8/layout/radial5"/>
    <dgm:cxn modelId="{82F1B209-74D6-EC4F-96BC-78EEAD26C891}" type="presParOf" srcId="{5DCE7C2E-41A7-AB40-B0A6-FA057A3F8F77}" destId="{C226BE52-E142-C344-8E9C-A87BB88C5970}" srcOrd="5" destOrd="0" presId="urn:microsoft.com/office/officeart/2005/8/layout/radial5"/>
    <dgm:cxn modelId="{959E8072-8800-1144-8123-2C5F3B9484CE}" type="presParOf" srcId="{C226BE52-E142-C344-8E9C-A87BB88C5970}" destId="{3676B564-9BA6-BA45-8009-B5841191FD58}" srcOrd="0" destOrd="0" presId="urn:microsoft.com/office/officeart/2005/8/layout/radial5"/>
    <dgm:cxn modelId="{159E461B-AED3-B34E-8033-958F1A558EAC}" type="presParOf" srcId="{5DCE7C2E-41A7-AB40-B0A6-FA057A3F8F77}" destId="{2D512CA6-9321-C749-8CED-DD0103FAC0A5}" srcOrd="6" destOrd="0" presId="urn:microsoft.com/office/officeart/2005/8/layout/radial5"/>
    <dgm:cxn modelId="{F060F2A3-6933-9E43-B677-A0A7DA059E33}" type="presParOf" srcId="{5DCE7C2E-41A7-AB40-B0A6-FA057A3F8F77}" destId="{002CBD28-3835-084B-AEF4-C6F90845B88A}" srcOrd="7" destOrd="0" presId="urn:microsoft.com/office/officeart/2005/8/layout/radial5"/>
    <dgm:cxn modelId="{9650DD5B-E84B-CA40-8689-E4729E2DD020}" type="presParOf" srcId="{002CBD28-3835-084B-AEF4-C6F90845B88A}" destId="{EAF70E30-CA5C-004C-B18E-54B1B9272CD3}" srcOrd="0" destOrd="0" presId="urn:microsoft.com/office/officeart/2005/8/layout/radial5"/>
    <dgm:cxn modelId="{95E8E783-C97E-9947-8863-9B2B49AA112D}" type="presParOf" srcId="{5DCE7C2E-41A7-AB40-B0A6-FA057A3F8F77}" destId="{41A45145-6933-AC4B-86AB-3732946C6DB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D6AEA-DF1A-8849-BCCA-F5877B90D0CA}">
      <dsp:nvSpPr>
        <dsp:cNvPr id="0" name=""/>
        <dsp:cNvSpPr/>
      </dsp:nvSpPr>
      <dsp:spPr>
        <a:xfrm>
          <a:off x="0" y="2237055"/>
          <a:ext cx="2141757" cy="1177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C00000"/>
              </a:solidFill>
            </a:rPr>
            <a:t>Basic Evaluation at first Visit</a:t>
          </a:r>
        </a:p>
      </dsp:txBody>
      <dsp:txXfrm>
        <a:off x="34492" y="2271547"/>
        <a:ext cx="2072773" cy="1108676"/>
      </dsp:txXfrm>
    </dsp:sp>
    <dsp:sp modelId="{5D1B423B-E3B4-3448-80EE-44DF5D6733EB}">
      <dsp:nvSpPr>
        <dsp:cNvPr id="0" name=""/>
        <dsp:cNvSpPr/>
      </dsp:nvSpPr>
      <dsp:spPr>
        <a:xfrm rot="17673568">
          <a:off x="1594320" y="1960965"/>
          <a:ext cx="1873619" cy="25726"/>
        </a:xfrm>
        <a:custGeom>
          <a:avLst/>
          <a:gdLst/>
          <a:ahLst/>
          <a:cxnLst/>
          <a:rect l="0" t="0" r="0" b="0"/>
          <a:pathLst>
            <a:path>
              <a:moveTo>
                <a:pt x="0" y="12863"/>
              </a:moveTo>
              <a:lnTo>
                <a:pt x="1873619" y="128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2484289" y="1926988"/>
        <a:ext cx="93680" cy="93680"/>
      </dsp:txXfrm>
    </dsp:sp>
    <dsp:sp modelId="{FFCA8077-69C2-E843-9387-931A6D17073B}">
      <dsp:nvSpPr>
        <dsp:cNvPr id="0" name=""/>
        <dsp:cNvSpPr/>
      </dsp:nvSpPr>
      <dsp:spPr>
        <a:xfrm>
          <a:off x="2920503" y="631676"/>
          <a:ext cx="1960382" cy="9801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112D9F"/>
              </a:solidFill>
            </a:rPr>
            <a:t>History</a:t>
          </a:r>
        </a:p>
      </dsp:txBody>
      <dsp:txXfrm>
        <a:off x="2949212" y="660385"/>
        <a:ext cx="1902964" cy="922773"/>
      </dsp:txXfrm>
    </dsp:sp>
    <dsp:sp modelId="{5DEBA41B-D573-BF42-ACCD-29B78159FA88}">
      <dsp:nvSpPr>
        <dsp:cNvPr id="0" name=""/>
        <dsp:cNvSpPr/>
      </dsp:nvSpPr>
      <dsp:spPr>
        <a:xfrm rot="18992839">
          <a:off x="4723137" y="713033"/>
          <a:ext cx="1151208" cy="25726"/>
        </a:xfrm>
        <a:custGeom>
          <a:avLst/>
          <a:gdLst/>
          <a:ahLst/>
          <a:cxnLst/>
          <a:rect l="0" t="0" r="0" b="0"/>
          <a:pathLst>
            <a:path>
              <a:moveTo>
                <a:pt x="0" y="12863"/>
              </a:moveTo>
              <a:lnTo>
                <a:pt x="1151208" y="128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269961" y="697116"/>
        <a:ext cx="57560" cy="57560"/>
      </dsp:txXfrm>
    </dsp:sp>
    <dsp:sp modelId="{D0ADF50E-5859-FF4B-B90F-18E780DB3DF8}">
      <dsp:nvSpPr>
        <dsp:cNvPr id="0" name=""/>
        <dsp:cNvSpPr/>
      </dsp:nvSpPr>
      <dsp:spPr>
        <a:xfrm>
          <a:off x="5716597" y="1"/>
          <a:ext cx="5945173" cy="6600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Menstrual History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Sexual History</a:t>
          </a:r>
        </a:p>
      </dsp:txBody>
      <dsp:txXfrm>
        <a:off x="5735929" y="19333"/>
        <a:ext cx="5906509" cy="621377"/>
      </dsp:txXfrm>
    </dsp:sp>
    <dsp:sp modelId="{4D3A3C8A-5CDA-6947-ACC4-4AC9D5F437AC}">
      <dsp:nvSpPr>
        <dsp:cNvPr id="0" name=""/>
        <dsp:cNvSpPr/>
      </dsp:nvSpPr>
      <dsp:spPr>
        <a:xfrm rot="1241112">
          <a:off x="4853326" y="1259921"/>
          <a:ext cx="855033" cy="25726"/>
        </a:xfrm>
        <a:custGeom>
          <a:avLst/>
          <a:gdLst/>
          <a:ahLst/>
          <a:cxnLst/>
          <a:rect l="0" t="0" r="0" b="0"/>
          <a:pathLst>
            <a:path>
              <a:moveTo>
                <a:pt x="0" y="12863"/>
              </a:moveTo>
              <a:lnTo>
                <a:pt x="855033" y="128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259467" y="1251409"/>
        <a:ext cx="42751" cy="42751"/>
      </dsp:txXfrm>
    </dsp:sp>
    <dsp:sp modelId="{486D923E-ED45-1549-86D1-C2112E51E397}">
      <dsp:nvSpPr>
        <dsp:cNvPr id="0" name=""/>
        <dsp:cNvSpPr/>
      </dsp:nvSpPr>
      <dsp:spPr>
        <a:xfrm>
          <a:off x="5680800" y="848298"/>
          <a:ext cx="5945173" cy="1150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Past Medical/Surgical History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Past infertility Treatment history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Family History </a:t>
          </a:r>
        </a:p>
      </dsp:txBody>
      <dsp:txXfrm>
        <a:off x="5714512" y="882010"/>
        <a:ext cx="5877749" cy="1083575"/>
      </dsp:txXfrm>
    </dsp:sp>
    <dsp:sp modelId="{04C16122-DFFB-6F4A-9825-97A1614DB56C}">
      <dsp:nvSpPr>
        <dsp:cNvPr id="0" name=""/>
        <dsp:cNvSpPr/>
      </dsp:nvSpPr>
      <dsp:spPr>
        <a:xfrm rot="3702450">
          <a:off x="1663082" y="3614295"/>
          <a:ext cx="1819960" cy="25726"/>
        </a:xfrm>
        <a:custGeom>
          <a:avLst/>
          <a:gdLst/>
          <a:ahLst/>
          <a:cxnLst/>
          <a:rect l="0" t="0" r="0" b="0"/>
          <a:pathLst>
            <a:path>
              <a:moveTo>
                <a:pt x="0" y="12863"/>
              </a:moveTo>
              <a:lnTo>
                <a:pt x="1819960" y="128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2527564" y="3581660"/>
        <a:ext cx="90998" cy="90998"/>
      </dsp:txXfrm>
    </dsp:sp>
    <dsp:sp modelId="{7212EDDC-F7F0-B14B-BB19-DF8C82EC8BC9}">
      <dsp:nvSpPr>
        <dsp:cNvPr id="0" name=""/>
        <dsp:cNvSpPr/>
      </dsp:nvSpPr>
      <dsp:spPr>
        <a:xfrm>
          <a:off x="3004368" y="3938336"/>
          <a:ext cx="1960382" cy="9801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112D9F"/>
              </a:solidFill>
            </a:rPr>
            <a:t>Examination</a:t>
          </a:r>
        </a:p>
      </dsp:txBody>
      <dsp:txXfrm>
        <a:off x="3033077" y="3967045"/>
        <a:ext cx="1902964" cy="922773"/>
      </dsp:txXfrm>
    </dsp:sp>
    <dsp:sp modelId="{2E4B1EE8-1AF2-8B4E-B54C-8C4E2F21B2AC}">
      <dsp:nvSpPr>
        <dsp:cNvPr id="0" name=""/>
        <dsp:cNvSpPr/>
      </dsp:nvSpPr>
      <dsp:spPr>
        <a:xfrm rot="17603629">
          <a:off x="4393331" y="3545766"/>
          <a:ext cx="1895411" cy="25726"/>
        </a:xfrm>
        <a:custGeom>
          <a:avLst/>
          <a:gdLst/>
          <a:ahLst/>
          <a:cxnLst/>
          <a:rect l="0" t="0" r="0" b="0"/>
          <a:pathLst>
            <a:path>
              <a:moveTo>
                <a:pt x="0" y="12863"/>
              </a:moveTo>
              <a:lnTo>
                <a:pt x="1895411" y="128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5293651" y="3511244"/>
        <a:ext cx="94770" cy="94770"/>
      </dsp:txXfrm>
    </dsp:sp>
    <dsp:sp modelId="{5FB5A8BE-571F-7B45-A680-E218C104EDD5}">
      <dsp:nvSpPr>
        <dsp:cNvPr id="0" name=""/>
        <dsp:cNvSpPr/>
      </dsp:nvSpPr>
      <dsp:spPr>
        <a:xfrm>
          <a:off x="5717322" y="2107138"/>
          <a:ext cx="5959896" cy="11633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Breast, Height, Weight, BMI, Waist circumference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For Acne and Hirsutism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Per abdominal and PS and PV</a:t>
          </a:r>
        </a:p>
      </dsp:txBody>
      <dsp:txXfrm>
        <a:off x="5751396" y="2141212"/>
        <a:ext cx="5891748" cy="1095231"/>
      </dsp:txXfrm>
    </dsp:sp>
    <dsp:sp modelId="{E7620346-8B29-C141-BD7A-04025E0E70AC}">
      <dsp:nvSpPr>
        <dsp:cNvPr id="0" name=""/>
        <dsp:cNvSpPr/>
      </dsp:nvSpPr>
      <dsp:spPr>
        <a:xfrm rot="2385316">
          <a:off x="4843603" y="4750644"/>
          <a:ext cx="1047914" cy="25726"/>
        </a:xfrm>
        <a:custGeom>
          <a:avLst/>
          <a:gdLst/>
          <a:ahLst/>
          <a:cxnLst/>
          <a:rect l="0" t="0" r="0" b="0"/>
          <a:pathLst>
            <a:path>
              <a:moveTo>
                <a:pt x="0" y="12863"/>
              </a:moveTo>
              <a:lnTo>
                <a:pt x="1047914" y="128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341363" y="4737310"/>
        <a:ext cx="52395" cy="52395"/>
      </dsp:txXfrm>
    </dsp:sp>
    <dsp:sp modelId="{EE0DC468-5B57-3748-9403-C04BE01A4D80}">
      <dsp:nvSpPr>
        <dsp:cNvPr id="0" name=""/>
        <dsp:cNvSpPr/>
      </dsp:nvSpPr>
      <dsp:spPr>
        <a:xfrm>
          <a:off x="5770370" y="3386248"/>
          <a:ext cx="5959896" cy="34246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Transvaginal Ultrasound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Cervix – Length and curvature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Uterus – Length, width and AP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Pathology – Polyp, Fibroids, Adenomyosis, Mullerian anomalies, Endometrial thickness and pattern corelated with the day of MC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Ovaries: Measurement and Volume, AFC (2-9mm) on Day2/3, Presence or absence of cyst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Mobility of uterus and ovaries(Sliding Slide)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POD- Tethered/Obliterated/Collection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5870675" y="3486553"/>
        <a:ext cx="5759286" cy="3224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6595F-4BED-664A-900A-8121461D0D84}">
      <dsp:nvSpPr>
        <dsp:cNvPr id="0" name=""/>
        <dsp:cNvSpPr/>
      </dsp:nvSpPr>
      <dsp:spPr>
        <a:xfrm>
          <a:off x="5570544" y="1235515"/>
          <a:ext cx="395750" cy="1580984"/>
        </a:xfrm>
        <a:custGeom>
          <a:avLst/>
          <a:gdLst/>
          <a:ahLst/>
          <a:cxnLst/>
          <a:rect l="0" t="0" r="0" b="0"/>
          <a:pathLst>
            <a:path>
              <a:moveTo>
                <a:pt x="395750" y="0"/>
              </a:moveTo>
              <a:lnTo>
                <a:pt x="395750" y="1580984"/>
              </a:lnTo>
              <a:lnTo>
                <a:pt x="0" y="1580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47503-856A-EC44-AAA7-A9F44B9ECFDD}">
      <dsp:nvSpPr>
        <dsp:cNvPr id="0" name=""/>
        <dsp:cNvSpPr/>
      </dsp:nvSpPr>
      <dsp:spPr>
        <a:xfrm>
          <a:off x="5966294" y="1235515"/>
          <a:ext cx="4282394" cy="3761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4802"/>
              </a:lnTo>
              <a:lnTo>
                <a:pt x="4282394" y="3394802"/>
              </a:lnTo>
              <a:lnTo>
                <a:pt x="4282394" y="37614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1B0CE-91A4-CE4C-9003-733F71DC0C82}">
      <dsp:nvSpPr>
        <dsp:cNvPr id="0" name=""/>
        <dsp:cNvSpPr/>
      </dsp:nvSpPr>
      <dsp:spPr>
        <a:xfrm>
          <a:off x="5920574" y="1235515"/>
          <a:ext cx="91440" cy="3761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4802"/>
              </a:lnTo>
              <a:lnTo>
                <a:pt x="102400" y="3394802"/>
              </a:lnTo>
              <a:lnTo>
                <a:pt x="102400" y="37614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7534A-224F-B443-8B40-20E4120EC79F}">
      <dsp:nvSpPr>
        <dsp:cNvPr id="0" name=""/>
        <dsp:cNvSpPr/>
      </dsp:nvSpPr>
      <dsp:spPr>
        <a:xfrm>
          <a:off x="1797261" y="1235515"/>
          <a:ext cx="4169033" cy="3761496"/>
        </a:xfrm>
        <a:custGeom>
          <a:avLst/>
          <a:gdLst/>
          <a:ahLst/>
          <a:cxnLst/>
          <a:rect l="0" t="0" r="0" b="0"/>
          <a:pathLst>
            <a:path>
              <a:moveTo>
                <a:pt x="4169033" y="0"/>
              </a:moveTo>
              <a:lnTo>
                <a:pt x="4169033" y="3394802"/>
              </a:lnTo>
              <a:lnTo>
                <a:pt x="0" y="3394802"/>
              </a:lnTo>
              <a:lnTo>
                <a:pt x="0" y="37614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423C2-F757-5444-8959-8EE13AB47962}">
      <dsp:nvSpPr>
        <dsp:cNvPr id="0" name=""/>
        <dsp:cNvSpPr/>
      </dsp:nvSpPr>
      <dsp:spPr>
        <a:xfrm>
          <a:off x="4220131" y="28568"/>
          <a:ext cx="3492325" cy="1206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 dirty="0">
              <a:solidFill>
                <a:srgbClr val="C00000"/>
              </a:solidFill>
              <a:latin typeface="Calibri Regular"/>
            </a:rPr>
            <a:t>Which Investigations?</a:t>
          </a:r>
          <a:endParaRPr lang="en-US" sz="3600" b="1" kern="1200" dirty="0"/>
        </a:p>
      </dsp:txBody>
      <dsp:txXfrm>
        <a:off x="4220131" y="28568"/>
        <a:ext cx="3492325" cy="1206947"/>
      </dsp:txXfrm>
    </dsp:sp>
    <dsp:sp modelId="{97967338-6EC5-8641-8682-DE9ACEF5ECD0}">
      <dsp:nvSpPr>
        <dsp:cNvPr id="0" name=""/>
        <dsp:cNvSpPr/>
      </dsp:nvSpPr>
      <dsp:spPr>
        <a:xfrm>
          <a:off x="51098" y="4997012"/>
          <a:ext cx="3492325" cy="1746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12D9F"/>
              </a:solidFill>
              <a:latin typeface="+mn-lt"/>
            </a:rPr>
            <a:t>Basic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</a:rPr>
            <a:t>RCOG and ASRM consensus</a:t>
          </a:r>
        </a:p>
      </dsp:txBody>
      <dsp:txXfrm>
        <a:off x="51098" y="4997012"/>
        <a:ext cx="3492325" cy="1746162"/>
      </dsp:txXfrm>
    </dsp:sp>
    <dsp:sp modelId="{DF0FE5E9-B520-1A44-B801-1E858B518A9D}">
      <dsp:nvSpPr>
        <dsp:cNvPr id="0" name=""/>
        <dsp:cNvSpPr/>
      </dsp:nvSpPr>
      <dsp:spPr>
        <a:xfrm>
          <a:off x="4276812" y="4997012"/>
          <a:ext cx="3492325" cy="1746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12D9F"/>
              </a:solidFill>
              <a:latin typeface="+mn-lt"/>
            </a:rPr>
            <a:t>Advanced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</a:rPr>
            <a:t>RCOG and ASRM consensus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 Regular"/>
              <a:cs typeface="Comic Sans MS" charset="0"/>
            </a:rPr>
            <a:t>Not shown to improve PRs</a:t>
          </a:r>
          <a:endParaRPr lang="en-US" sz="2400" b="1" kern="1200" dirty="0">
            <a:latin typeface="+mn-lt"/>
          </a:endParaRPr>
        </a:p>
      </dsp:txBody>
      <dsp:txXfrm>
        <a:off x="4276812" y="4997012"/>
        <a:ext cx="3492325" cy="1746162"/>
      </dsp:txXfrm>
    </dsp:sp>
    <dsp:sp modelId="{DE5F7545-1994-284F-9714-45D6BA3B1904}">
      <dsp:nvSpPr>
        <dsp:cNvPr id="0" name=""/>
        <dsp:cNvSpPr/>
      </dsp:nvSpPr>
      <dsp:spPr>
        <a:xfrm>
          <a:off x="8502526" y="4997012"/>
          <a:ext cx="3492325" cy="1746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12D9F"/>
              </a:solidFill>
              <a:latin typeface="+mn-lt"/>
            </a:rPr>
            <a:t>ESHRE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</a:rPr>
            <a:t>Depending on co-relation with pregnancy</a:t>
          </a:r>
        </a:p>
      </dsp:txBody>
      <dsp:txXfrm>
        <a:off x="8502526" y="4997012"/>
        <a:ext cx="3492325" cy="1746162"/>
      </dsp:txXfrm>
    </dsp:sp>
    <dsp:sp modelId="{D05FD02D-8A79-5E4A-9B90-1012F60EF854}">
      <dsp:nvSpPr>
        <dsp:cNvPr id="0" name=""/>
        <dsp:cNvSpPr/>
      </dsp:nvSpPr>
      <dsp:spPr>
        <a:xfrm>
          <a:off x="859746" y="1655118"/>
          <a:ext cx="4710797" cy="23227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+mn-lt"/>
            </a:rPr>
            <a:t>Long list of Investigations but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no consensus on which tests are essential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before reaching the exact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diagnosis </a:t>
          </a:r>
          <a:endParaRPr lang="en-US" sz="2400" b="1" kern="1200" dirty="0">
            <a:solidFill>
              <a:schemeClr val="tx1"/>
            </a:solidFill>
            <a:latin typeface="+mn-lt"/>
          </a:endParaRPr>
        </a:p>
      </dsp:txBody>
      <dsp:txXfrm>
        <a:off x="859746" y="1655118"/>
        <a:ext cx="4710797" cy="23227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3755B-CA30-BA4E-87A0-027BEFE3499E}">
      <dsp:nvSpPr>
        <dsp:cNvPr id="0" name=""/>
        <dsp:cNvSpPr/>
      </dsp:nvSpPr>
      <dsp:spPr>
        <a:xfrm>
          <a:off x="214" y="0"/>
          <a:ext cx="3532709" cy="5494772"/>
        </a:xfrm>
        <a:prstGeom prst="roundRect">
          <a:avLst>
            <a:gd name="adj" fmla="val 10000"/>
          </a:avLst>
        </a:prstGeom>
        <a:solidFill>
          <a:srgbClr val="FF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sz="2000" b="1" i="0" kern="1200" dirty="0">
            <a:solidFill>
              <a:srgbClr val="000090"/>
            </a:solidFill>
            <a:latin typeface="Calibri Regular"/>
            <a:cs typeface="Times New Roman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i="0" kern="1200" dirty="0">
              <a:solidFill>
                <a:srgbClr val="000090"/>
              </a:solidFill>
              <a:latin typeface="Calibri Regular"/>
              <a:cs typeface="Times New Roman" charset="0"/>
            </a:rPr>
            <a:t>I</a:t>
          </a:r>
          <a:r>
            <a:rPr kumimoji="1" lang="en-US" sz="2400" b="1" i="0" kern="1200" dirty="0">
              <a:solidFill>
                <a:srgbClr val="000090"/>
              </a:solidFill>
              <a:effectLst/>
              <a:latin typeface="Calibri Regular"/>
              <a:cs typeface="Times New Roman" charset="0"/>
            </a:rPr>
            <a:t>.  </a:t>
          </a:r>
          <a:r>
            <a:rPr kumimoji="1" lang="en-US" sz="2400" b="1" i="0" u="sng" kern="1200" dirty="0">
              <a:solidFill>
                <a:srgbClr val="000090"/>
              </a:solidFill>
              <a:effectLst/>
              <a:latin typeface="Calibri Regular"/>
              <a:cs typeface="Times New Roman" charset="0"/>
            </a:rPr>
            <a:t>Tests that have an established association with pregnancy:</a:t>
          </a:r>
          <a:r>
            <a:rPr kumimoji="1" lang="en-US" sz="2400" b="1" i="0" kern="1200" dirty="0">
              <a:solidFill>
                <a:srgbClr val="000090"/>
              </a:solidFill>
              <a:effectLst/>
              <a:latin typeface="Calibri Regular"/>
              <a:cs typeface="Times New Roman" charset="0"/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sz="2400" b="1" i="0" kern="1200" dirty="0">
            <a:solidFill>
              <a:srgbClr val="000090"/>
            </a:solidFill>
            <a:effectLst/>
            <a:latin typeface="Calibri Regular"/>
            <a:cs typeface="Times New Roman" charset="0"/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i="0" kern="1200" dirty="0">
              <a:solidFill>
                <a:srgbClr val="000000"/>
              </a:solidFill>
              <a:effectLst/>
              <a:latin typeface="Calibri Regular"/>
              <a:cs typeface="Times New Roman" charset="0"/>
            </a:rPr>
            <a:t>1.</a:t>
          </a:r>
          <a:r>
            <a:rPr kumimoji="1" lang="en-US" sz="2400" b="1" i="0" kern="1200" dirty="0">
              <a:solidFill>
                <a:schemeClr val="tx1"/>
              </a:solidFill>
              <a:effectLst/>
              <a:latin typeface="Calibri Regular"/>
              <a:cs typeface="Times New Roman" charset="0"/>
            </a:rPr>
            <a:t>Conventional semen analysis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sz="2400" b="1" i="0" kern="1200" dirty="0">
            <a:solidFill>
              <a:schemeClr val="tx1"/>
            </a:solidFill>
            <a:effectLst/>
            <a:latin typeface="Calibri Regular"/>
            <a:cs typeface="Times New Roman" charset="0"/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sz="2400" b="1" i="0" kern="1200" dirty="0">
            <a:solidFill>
              <a:schemeClr val="tx1"/>
            </a:solidFill>
            <a:effectLst/>
            <a:latin typeface="Calibri Regular"/>
            <a:cs typeface="Times New Roman" charset="0"/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i="0" kern="1200" dirty="0">
              <a:solidFill>
                <a:schemeClr val="tx1"/>
              </a:solidFill>
              <a:effectLst/>
              <a:latin typeface="Calibri Regular"/>
              <a:cs typeface="Times New Roman" charset="0"/>
            </a:rPr>
            <a:t>2.Tubal patency tests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sz="2400" b="1" i="0" kern="1200" dirty="0">
            <a:solidFill>
              <a:schemeClr val="tx1"/>
            </a:solidFill>
            <a:effectLst/>
            <a:latin typeface="Calibri Regular"/>
            <a:cs typeface="Times New Roman" charset="0"/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i="0" kern="1200" dirty="0">
              <a:solidFill>
                <a:schemeClr val="tx1"/>
              </a:solidFill>
              <a:effectLst/>
              <a:latin typeface="Calibri Regular"/>
              <a:cs typeface="Times New Roman" charset="0"/>
            </a:rPr>
            <a:t>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i="0" kern="1200" dirty="0">
              <a:solidFill>
                <a:schemeClr val="tx1"/>
              </a:solidFill>
              <a:effectLst/>
              <a:latin typeface="Calibri Regular"/>
              <a:cs typeface="Times New Roman" charset="0"/>
            </a:rPr>
            <a:t>3.Tests of ovulation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  <a:effectLst/>
          </a:endParaRPr>
        </a:p>
      </dsp:txBody>
      <dsp:txXfrm>
        <a:off x="103684" y="103470"/>
        <a:ext cx="3325769" cy="5287832"/>
      </dsp:txXfrm>
    </dsp:sp>
    <dsp:sp modelId="{AC191260-92B6-B743-816C-BA2B593FCF00}">
      <dsp:nvSpPr>
        <dsp:cNvPr id="0" name=""/>
        <dsp:cNvSpPr/>
      </dsp:nvSpPr>
      <dsp:spPr>
        <a:xfrm>
          <a:off x="3635496" y="2620988"/>
          <a:ext cx="217453" cy="252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635496" y="2671547"/>
        <a:ext cx="152217" cy="151676"/>
      </dsp:txXfrm>
    </dsp:sp>
    <dsp:sp modelId="{70E0433B-6DCF-F94E-9280-9F86C428D554}">
      <dsp:nvSpPr>
        <dsp:cNvPr id="0" name=""/>
        <dsp:cNvSpPr/>
      </dsp:nvSpPr>
      <dsp:spPr>
        <a:xfrm>
          <a:off x="3943213" y="0"/>
          <a:ext cx="3741233" cy="5494772"/>
        </a:xfrm>
        <a:prstGeom prst="roundRect">
          <a:avLst>
            <a:gd name="adj" fmla="val 10000"/>
          </a:avLst>
        </a:prstGeom>
        <a:solidFill>
          <a:srgbClr val="FF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sz="2400" b="1" i="0" kern="1200" dirty="0">
            <a:solidFill>
              <a:srgbClr val="000090"/>
            </a:solidFill>
            <a:latin typeface="Calibri Regular"/>
            <a:cs typeface="Times New Roman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i="0" kern="1200" dirty="0">
              <a:solidFill>
                <a:srgbClr val="000090"/>
              </a:solidFill>
              <a:latin typeface="Calibri Regular"/>
              <a:cs typeface="Times New Roman" charset="0"/>
            </a:rPr>
            <a:t>II. </a:t>
          </a:r>
          <a:r>
            <a:rPr kumimoji="1" lang="en-US" sz="2400" b="1" i="0" u="sng" kern="1200" dirty="0">
              <a:solidFill>
                <a:srgbClr val="000090"/>
              </a:solidFill>
              <a:latin typeface="Calibri Regular"/>
              <a:cs typeface="Times New Roman" charset="0"/>
            </a:rPr>
            <a:t>Tests that are not consistently associated with pregnancy: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i="0" kern="1200" dirty="0">
              <a:solidFill>
                <a:srgbClr val="FF0000"/>
              </a:solidFill>
              <a:latin typeface="Calibri Regular"/>
              <a:cs typeface="Times New Roman" charset="0"/>
            </a:rPr>
            <a:t> 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i="0" kern="1200" dirty="0">
              <a:solidFill>
                <a:schemeClr val="tx1"/>
              </a:solidFill>
              <a:latin typeface="Calibri Regular"/>
              <a:cs typeface="Times New Roman" charset="0"/>
            </a:rPr>
            <a:t>1.Post-coital test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sz="2400" b="1" i="0" kern="1200" dirty="0">
            <a:solidFill>
              <a:srgbClr val="FF0000"/>
            </a:solidFill>
            <a:latin typeface="Calibri Regular"/>
            <a:cs typeface="Times New Roman" charset="0"/>
          </a:endParaRP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i="0" kern="1200" dirty="0">
              <a:solidFill>
                <a:srgbClr val="000000"/>
              </a:solidFill>
              <a:latin typeface="Calibri Regular"/>
              <a:cs typeface="Times New Roman" charset="0"/>
            </a:rPr>
            <a:t>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i="0" kern="1200" dirty="0">
              <a:solidFill>
                <a:srgbClr val="000000"/>
              </a:solidFill>
              <a:latin typeface="Calibri Regular"/>
              <a:cs typeface="Times New Roman" charset="0"/>
            </a:rPr>
            <a:t>2. </a:t>
          </a:r>
          <a:r>
            <a:rPr kumimoji="1" lang="en-US" sz="2400" b="1" i="0" kern="1200" dirty="0" err="1">
              <a:solidFill>
                <a:srgbClr val="000000"/>
              </a:solidFill>
              <a:latin typeface="Calibri Regular"/>
              <a:cs typeface="Times New Roman" charset="0"/>
            </a:rPr>
            <a:t>Antisperm</a:t>
          </a:r>
          <a:r>
            <a:rPr kumimoji="1" lang="en-US" sz="2400" b="1" i="0" kern="1200" dirty="0">
              <a:solidFill>
                <a:srgbClr val="000000"/>
              </a:solidFill>
              <a:latin typeface="Calibri Regular"/>
              <a:cs typeface="Times New Roman" charset="0"/>
            </a:rPr>
            <a:t> antibody tests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sz="2400" b="1" i="0" kern="1200" dirty="0">
            <a:solidFill>
              <a:srgbClr val="000000"/>
            </a:solidFill>
            <a:latin typeface="Calibri Regular"/>
            <a:cs typeface="Times New Roman" charset="0"/>
          </a:endParaRP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i="0" kern="1200" dirty="0">
              <a:solidFill>
                <a:srgbClr val="000000"/>
              </a:solidFill>
              <a:latin typeface="Calibri Regular"/>
              <a:cs typeface="Times New Roman" charset="0"/>
            </a:rPr>
            <a:t>3.Zona-free hamster egg penetration test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000000"/>
            </a:solidFill>
          </a:endParaRPr>
        </a:p>
      </dsp:txBody>
      <dsp:txXfrm>
        <a:off x="4052790" y="109577"/>
        <a:ext cx="3522079" cy="5275618"/>
      </dsp:txXfrm>
    </dsp:sp>
    <dsp:sp modelId="{6620AA7E-A775-8C43-9F3C-D17D8E475A43}">
      <dsp:nvSpPr>
        <dsp:cNvPr id="0" name=""/>
        <dsp:cNvSpPr/>
      </dsp:nvSpPr>
      <dsp:spPr>
        <a:xfrm>
          <a:off x="7788573" y="2620988"/>
          <a:ext cx="220748" cy="252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7788573" y="2671547"/>
        <a:ext cx="154524" cy="151676"/>
      </dsp:txXfrm>
    </dsp:sp>
    <dsp:sp modelId="{B99AA54A-D9F9-874B-A6BD-0B2A65A52200}">
      <dsp:nvSpPr>
        <dsp:cNvPr id="0" name=""/>
        <dsp:cNvSpPr/>
      </dsp:nvSpPr>
      <dsp:spPr>
        <a:xfrm>
          <a:off x="8100954" y="0"/>
          <a:ext cx="3302013" cy="5494772"/>
        </a:xfrm>
        <a:prstGeom prst="roundRect">
          <a:avLst>
            <a:gd name="adj" fmla="val 10000"/>
          </a:avLst>
        </a:prstGeom>
        <a:solidFill>
          <a:srgbClr val="FF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i="0" kern="1200" dirty="0">
              <a:solidFill>
                <a:srgbClr val="000090"/>
              </a:solidFill>
              <a:latin typeface="Calibri Regular"/>
              <a:cs typeface="Times New Roman" charset="0"/>
            </a:rPr>
            <a:t>III. </a:t>
          </a:r>
          <a:r>
            <a:rPr kumimoji="1" lang="en-US" sz="2400" b="1" i="0" u="sng" kern="1200" dirty="0">
              <a:solidFill>
                <a:srgbClr val="000090"/>
              </a:solidFill>
              <a:latin typeface="Calibri Regular"/>
              <a:cs typeface="Times New Roman" charset="0"/>
            </a:rPr>
            <a:t>Tests that have no association with pregnancy: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i="0" kern="1200" dirty="0">
              <a:solidFill>
                <a:srgbClr val="000090"/>
              </a:solidFill>
              <a:latin typeface="Calibri Regular"/>
              <a:cs typeface="Times New Roman" charset="0"/>
            </a:rPr>
            <a:t>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i="0" kern="1200" dirty="0">
              <a:solidFill>
                <a:srgbClr val="000000"/>
              </a:solidFill>
              <a:latin typeface="Calibri Regular"/>
              <a:cs typeface="Times New Roman" charset="0"/>
            </a:rPr>
            <a:t>1.Endometrial biopsy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sz="2400" b="1" i="0" kern="1200" dirty="0">
            <a:solidFill>
              <a:srgbClr val="000000"/>
            </a:solidFill>
            <a:latin typeface="Calibri Regular"/>
            <a:cs typeface="Times New Roman" charset="0"/>
          </a:endParaRP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i="0" kern="1200" dirty="0">
              <a:solidFill>
                <a:schemeClr val="tx1"/>
              </a:solidFill>
              <a:latin typeface="Calibri Regular"/>
              <a:cs typeface="Times New Roman" charset="0"/>
            </a:rPr>
            <a:t>2.Chlamydia testing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sz="2400" b="1" i="0" kern="1200" dirty="0">
            <a:solidFill>
              <a:srgbClr val="FF0000"/>
            </a:solidFill>
            <a:latin typeface="Calibri Regular"/>
            <a:cs typeface="Times New Roman" charset="0"/>
          </a:endParaRP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i="0" kern="1200" dirty="0">
              <a:solidFill>
                <a:srgbClr val="000000"/>
              </a:solidFill>
              <a:latin typeface="Calibri Regular"/>
              <a:cs typeface="Times New Roman" charset="0"/>
            </a:rPr>
            <a:t>3.Varicocele assessment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sz="2400" b="1" i="0" kern="1200" dirty="0">
            <a:solidFill>
              <a:srgbClr val="000000"/>
            </a:solidFill>
            <a:latin typeface="Calibri Regular"/>
            <a:cs typeface="Times New Roman" charset="0"/>
          </a:endParaRP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rgbClr val="000000"/>
            </a:solidFill>
          </a:endParaRPr>
        </a:p>
      </dsp:txBody>
      <dsp:txXfrm>
        <a:off x="8197667" y="96713"/>
        <a:ext cx="3108587" cy="53013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FAC3B-3BEA-3B41-B6D8-FEAD594ABA7B}">
      <dsp:nvSpPr>
        <dsp:cNvPr id="0" name=""/>
        <dsp:cNvSpPr/>
      </dsp:nvSpPr>
      <dsp:spPr>
        <a:xfrm>
          <a:off x="9135408" y="3880797"/>
          <a:ext cx="131372" cy="723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58"/>
              </a:lnTo>
              <a:lnTo>
                <a:pt x="131372" y="492958"/>
              </a:lnTo>
              <a:lnTo>
                <a:pt x="131372" y="7232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24B43-FD72-0840-BF57-F6BF66AA1880}">
      <dsp:nvSpPr>
        <dsp:cNvPr id="0" name=""/>
        <dsp:cNvSpPr/>
      </dsp:nvSpPr>
      <dsp:spPr>
        <a:xfrm>
          <a:off x="6309115" y="1578959"/>
          <a:ext cx="2826293" cy="723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757"/>
              </a:lnTo>
              <a:lnTo>
                <a:pt x="2826293" y="492757"/>
              </a:lnTo>
              <a:lnTo>
                <a:pt x="2826293" y="7230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A10E0-87C7-414C-9684-0BEFDDB0BE51}">
      <dsp:nvSpPr>
        <dsp:cNvPr id="0" name=""/>
        <dsp:cNvSpPr/>
      </dsp:nvSpPr>
      <dsp:spPr>
        <a:xfrm>
          <a:off x="3482822" y="3880797"/>
          <a:ext cx="1519365" cy="723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757"/>
              </a:lnTo>
              <a:lnTo>
                <a:pt x="1519365" y="492757"/>
              </a:lnTo>
              <a:lnTo>
                <a:pt x="1519365" y="7230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02FAF-017A-EC4A-AF13-91396F8EE7D0}">
      <dsp:nvSpPr>
        <dsp:cNvPr id="0" name=""/>
        <dsp:cNvSpPr/>
      </dsp:nvSpPr>
      <dsp:spPr>
        <a:xfrm>
          <a:off x="1773061" y="3880797"/>
          <a:ext cx="1709761" cy="723079"/>
        </a:xfrm>
        <a:custGeom>
          <a:avLst/>
          <a:gdLst/>
          <a:ahLst/>
          <a:cxnLst/>
          <a:rect l="0" t="0" r="0" b="0"/>
          <a:pathLst>
            <a:path>
              <a:moveTo>
                <a:pt x="1709761" y="0"/>
              </a:moveTo>
              <a:lnTo>
                <a:pt x="1709761" y="492757"/>
              </a:lnTo>
              <a:lnTo>
                <a:pt x="0" y="492757"/>
              </a:lnTo>
              <a:lnTo>
                <a:pt x="0" y="7230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FE671-A305-5F43-A064-595C234A916C}">
      <dsp:nvSpPr>
        <dsp:cNvPr id="0" name=""/>
        <dsp:cNvSpPr/>
      </dsp:nvSpPr>
      <dsp:spPr>
        <a:xfrm>
          <a:off x="3482822" y="1578959"/>
          <a:ext cx="2826293" cy="723079"/>
        </a:xfrm>
        <a:custGeom>
          <a:avLst/>
          <a:gdLst/>
          <a:ahLst/>
          <a:cxnLst/>
          <a:rect l="0" t="0" r="0" b="0"/>
          <a:pathLst>
            <a:path>
              <a:moveTo>
                <a:pt x="2826293" y="0"/>
              </a:moveTo>
              <a:lnTo>
                <a:pt x="2826293" y="492757"/>
              </a:lnTo>
              <a:lnTo>
                <a:pt x="0" y="492757"/>
              </a:lnTo>
              <a:lnTo>
                <a:pt x="0" y="7230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1E2D1-1D9B-EE40-90D9-02091B61F346}">
      <dsp:nvSpPr>
        <dsp:cNvPr id="0" name=""/>
        <dsp:cNvSpPr/>
      </dsp:nvSpPr>
      <dsp:spPr>
        <a:xfrm>
          <a:off x="5065998" y="200"/>
          <a:ext cx="2486234" cy="1578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E4C43-8B20-F245-893B-1CC188C8BDCC}">
      <dsp:nvSpPr>
        <dsp:cNvPr id="0" name=""/>
        <dsp:cNvSpPr/>
      </dsp:nvSpPr>
      <dsp:spPr>
        <a:xfrm>
          <a:off x="5342246" y="262636"/>
          <a:ext cx="2486234" cy="1578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800000"/>
              </a:solidFill>
              <a:latin typeface="+mn-lt"/>
            </a:rPr>
            <a:t>Evaluation of Uterine Factor</a:t>
          </a:r>
          <a:endParaRPr lang="en-US" sz="3200" b="1" kern="1200" dirty="0"/>
        </a:p>
      </dsp:txBody>
      <dsp:txXfrm>
        <a:off x="5388486" y="308876"/>
        <a:ext cx="2393754" cy="1486278"/>
      </dsp:txXfrm>
    </dsp:sp>
    <dsp:sp modelId="{34AFB353-584E-7C4F-B46F-652EA68DBB49}">
      <dsp:nvSpPr>
        <dsp:cNvPr id="0" name=""/>
        <dsp:cNvSpPr/>
      </dsp:nvSpPr>
      <dsp:spPr>
        <a:xfrm>
          <a:off x="2239705" y="2302038"/>
          <a:ext cx="2486234" cy="1578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BD11F-0A56-D043-B23C-5740C6F03875}">
      <dsp:nvSpPr>
        <dsp:cNvPr id="0" name=""/>
        <dsp:cNvSpPr/>
      </dsp:nvSpPr>
      <dsp:spPr>
        <a:xfrm>
          <a:off x="2515953" y="2564474"/>
          <a:ext cx="2486234" cy="1578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Imaging Techniques</a:t>
          </a:r>
        </a:p>
      </dsp:txBody>
      <dsp:txXfrm>
        <a:off x="2562193" y="2610714"/>
        <a:ext cx="2393754" cy="1486278"/>
      </dsp:txXfrm>
    </dsp:sp>
    <dsp:sp modelId="{9E812F5F-80B3-2C40-A23C-53EA883DF67F}">
      <dsp:nvSpPr>
        <dsp:cNvPr id="0" name=""/>
        <dsp:cNvSpPr/>
      </dsp:nvSpPr>
      <dsp:spPr>
        <a:xfrm>
          <a:off x="529944" y="4603877"/>
          <a:ext cx="2486234" cy="1578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77E34-F8C3-E249-B2F3-3EECCEEFE33F}">
      <dsp:nvSpPr>
        <dsp:cNvPr id="0" name=""/>
        <dsp:cNvSpPr/>
      </dsp:nvSpPr>
      <dsp:spPr>
        <a:xfrm>
          <a:off x="806192" y="4866313"/>
          <a:ext cx="2486234" cy="1578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2000" b="1" kern="1200" dirty="0">
              <a:solidFill>
                <a:srgbClr val="000090"/>
              </a:solidFill>
            </a:rPr>
            <a:t>USG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2000" b="1" kern="1200" dirty="0"/>
            <a:t>2D , 3D, SIS and </a:t>
          </a:r>
          <a:r>
            <a:rPr lang="en-US" sz="2000" b="1" kern="1200" dirty="0" err="1">
              <a:solidFill>
                <a:schemeClr val="tx1"/>
              </a:solidFill>
              <a:latin typeface="+mn-lt"/>
            </a:rPr>
            <a:t>HyCoSy</a:t>
          </a:r>
          <a:endParaRPr lang="en-US" sz="2000" b="1" kern="1200" dirty="0">
            <a:solidFill>
              <a:schemeClr val="tx1"/>
            </a:solidFill>
            <a:latin typeface="+mn-lt"/>
          </a:endParaRPr>
        </a:p>
      </dsp:txBody>
      <dsp:txXfrm>
        <a:off x="852432" y="4912553"/>
        <a:ext cx="2393754" cy="1486278"/>
      </dsp:txXfrm>
    </dsp:sp>
    <dsp:sp modelId="{A15F32DA-6EC8-A646-93BA-0F61C31FBF76}">
      <dsp:nvSpPr>
        <dsp:cNvPr id="0" name=""/>
        <dsp:cNvSpPr/>
      </dsp:nvSpPr>
      <dsp:spPr>
        <a:xfrm>
          <a:off x="3568674" y="4603877"/>
          <a:ext cx="2867025" cy="1578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A4C55-71C8-1349-9E4B-37391D5224AD}">
      <dsp:nvSpPr>
        <dsp:cNvPr id="0" name=""/>
        <dsp:cNvSpPr/>
      </dsp:nvSpPr>
      <dsp:spPr>
        <a:xfrm>
          <a:off x="3844923" y="4866313"/>
          <a:ext cx="2867025" cy="1578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2000" b="1" kern="1200" dirty="0">
              <a:solidFill>
                <a:srgbClr val="000090"/>
              </a:solidFill>
            </a:rPr>
            <a:t>Hysterosalpingography</a:t>
          </a:r>
          <a:endParaRPr lang="en-US" sz="2000" b="1" kern="1200" dirty="0"/>
        </a:p>
      </dsp:txBody>
      <dsp:txXfrm>
        <a:off x="3891163" y="4912553"/>
        <a:ext cx="2774545" cy="1486278"/>
      </dsp:txXfrm>
    </dsp:sp>
    <dsp:sp modelId="{6486A200-1F11-F947-84BF-A171F6C8FF4A}">
      <dsp:nvSpPr>
        <dsp:cNvPr id="0" name=""/>
        <dsp:cNvSpPr/>
      </dsp:nvSpPr>
      <dsp:spPr>
        <a:xfrm>
          <a:off x="7892291" y="2302038"/>
          <a:ext cx="2486234" cy="1578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04120-DC51-7A4F-940A-9462857FC058}">
      <dsp:nvSpPr>
        <dsp:cNvPr id="0" name=""/>
        <dsp:cNvSpPr/>
      </dsp:nvSpPr>
      <dsp:spPr>
        <a:xfrm>
          <a:off x="8168539" y="2564474"/>
          <a:ext cx="2486234" cy="1578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Hysteroscopy</a:t>
          </a:r>
        </a:p>
      </dsp:txBody>
      <dsp:txXfrm>
        <a:off x="8214779" y="2610714"/>
        <a:ext cx="2393754" cy="1486278"/>
      </dsp:txXfrm>
    </dsp:sp>
    <dsp:sp modelId="{3E930834-E540-B845-85D7-2D6E3D1027A4}">
      <dsp:nvSpPr>
        <dsp:cNvPr id="0" name=""/>
        <dsp:cNvSpPr/>
      </dsp:nvSpPr>
      <dsp:spPr>
        <a:xfrm>
          <a:off x="7119569" y="4604077"/>
          <a:ext cx="4294422" cy="1942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F54B6-7245-1843-A9A7-6227CB6FF794}">
      <dsp:nvSpPr>
        <dsp:cNvPr id="0" name=""/>
        <dsp:cNvSpPr/>
      </dsp:nvSpPr>
      <dsp:spPr>
        <a:xfrm>
          <a:off x="7395817" y="4866513"/>
          <a:ext cx="4294422" cy="1942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x-none" sz="2000" b="1" kern="1200" dirty="0">
              <a:solidFill>
                <a:schemeClr val="tx1"/>
              </a:solidFill>
              <a:latin typeface="+mn-lt"/>
              <a:cs typeface="Comic Sans MS"/>
            </a:rPr>
            <a:t>Abnormal HSG/USG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  <a:cs typeface="Comic Sans MS"/>
            </a:rPr>
            <a:t>After Failed IVF </a:t>
          </a:r>
          <a:endParaRPr lang="en-US" altLang="x-none" sz="2000" b="1" kern="1200" dirty="0">
            <a:solidFill>
              <a:schemeClr val="tx1"/>
            </a:solidFill>
            <a:latin typeface="+mn-lt"/>
            <a:cs typeface="Comic Sans M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  <a:cs typeface="Comic Sans MS"/>
            </a:rPr>
            <a:t>Unexplained infertility to detect                    any subtle endometrial abnormalities?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  <a:cs typeface="Comic Sans MS"/>
            </a:rPr>
            <a:t>Before  IVF ???</a:t>
          </a:r>
        </a:p>
      </dsp:txBody>
      <dsp:txXfrm>
        <a:off x="7452716" y="4923412"/>
        <a:ext cx="4180624" cy="1828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69409-6F73-C945-8CAA-B8A500448E21}">
      <dsp:nvSpPr>
        <dsp:cNvPr id="0" name=""/>
        <dsp:cNvSpPr/>
      </dsp:nvSpPr>
      <dsp:spPr>
        <a:xfrm>
          <a:off x="5721734" y="1789360"/>
          <a:ext cx="374265" cy="1639639"/>
        </a:xfrm>
        <a:custGeom>
          <a:avLst/>
          <a:gdLst/>
          <a:ahLst/>
          <a:cxnLst/>
          <a:rect l="0" t="0" r="0" b="0"/>
          <a:pathLst>
            <a:path>
              <a:moveTo>
                <a:pt x="374265" y="0"/>
              </a:moveTo>
              <a:lnTo>
                <a:pt x="374265" y="1639639"/>
              </a:lnTo>
              <a:lnTo>
                <a:pt x="0" y="16396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37BBE-B979-1841-BB43-26344152E9EC}">
      <dsp:nvSpPr>
        <dsp:cNvPr id="0" name=""/>
        <dsp:cNvSpPr/>
      </dsp:nvSpPr>
      <dsp:spPr>
        <a:xfrm>
          <a:off x="6096000" y="1789360"/>
          <a:ext cx="4312964" cy="3279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5013"/>
              </a:lnTo>
              <a:lnTo>
                <a:pt x="4312964" y="2905013"/>
              </a:lnTo>
              <a:lnTo>
                <a:pt x="4312964" y="32792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6DAD9-C2FD-A748-96AF-5D07CC01BFD4}">
      <dsp:nvSpPr>
        <dsp:cNvPr id="0" name=""/>
        <dsp:cNvSpPr/>
      </dsp:nvSpPr>
      <dsp:spPr>
        <a:xfrm>
          <a:off x="6050280" y="1789360"/>
          <a:ext cx="91440" cy="3279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92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7320C-D7DD-9240-9AA6-DE3029DB0564}">
      <dsp:nvSpPr>
        <dsp:cNvPr id="0" name=""/>
        <dsp:cNvSpPr/>
      </dsp:nvSpPr>
      <dsp:spPr>
        <a:xfrm>
          <a:off x="1783035" y="1789360"/>
          <a:ext cx="4312964" cy="3279278"/>
        </a:xfrm>
        <a:custGeom>
          <a:avLst/>
          <a:gdLst/>
          <a:ahLst/>
          <a:cxnLst/>
          <a:rect l="0" t="0" r="0" b="0"/>
          <a:pathLst>
            <a:path>
              <a:moveTo>
                <a:pt x="4312964" y="0"/>
              </a:moveTo>
              <a:lnTo>
                <a:pt x="4312964" y="2905013"/>
              </a:lnTo>
              <a:lnTo>
                <a:pt x="0" y="2905013"/>
              </a:lnTo>
              <a:lnTo>
                <a:pt x="0" y="32792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E60FC-209F-8246-A3A1-7C343DAE34CE}">
      <dsp:nvSpPr>
        <dsp:cNvPr id="0" name=""/>
        <dsp:cNvSpPr/>
      </dsp:nvSpPr>
      <dsp:spPr>
        <a:xfrm>
          <a:off x="4313783" y="7143"/>
          <a:ext cx="3564433" cy="1782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C00000"/>
              </a:solidFill>
            </a:rPr>
            <a:t>Thyroid and Prolactin Evaluation</a:t>
          </a:r>
        </a:p>
      </dsp:txBody>
      <dsp:txXfrm>
        <a:off x="4313783" y="7143"/>
        <a:ext cx="3564433" cy="1782216"/>
      </dsp:txXfrm>
    </dsp:sp>
    <dsp:sp modelId="{49DAEDB3-1326-274C-98E5-91DD562D6B55}">
      <dsp:nvSpPr>
        <dsp:cNvPr id="0" name=""/>
        <dsp:cNvSpPr/>
      </dsp:nvSpPr>
      <dsp:spPr>
        <a:xfrm>
          <a:off x="818" y="5068639"/>
          <a:ext cx="3564433" cy="1782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0090"/>
              </a:solidFill>
              <a:latin typeface="+mn-lt"/>
              <a:cs typeface="Comic Sans MS"/>
            </a:rPr>
            <a:t>Adequate levels of circulating TH are of primary importance for normal  reproductive function</a:t>
          </a:r>
          <a:endParaRPr lang="en-US" sz="2400" b="1" kern="1200" dirty="0">
            <a:latin typeface="+mn-lt"/>
          </a:endParaRPr>
        </a:p>
      </dsp:txBody>
      <dsp:txXfrm>
        <a:off x="818" y="5068639"/>
        <a:ext cx="3564433" cy="1782216"/>
      </dsp:txXfrm>
    </dsp:sp>
    <dsp:sp modelId="{53303BF8-1F44-DE4B-90A4-C39F677F51B0}">
      <dsp:nvSpPr>
        <dsp:cNvPr id="0" name=""/>
        <dsp:cNvSpPr/>
      </dsp:nvSpPr>
      <dsp:spPr>
        <a:xfrm>
          <a:off x="4313783" y="5068639"/>
          <a:ext cx="3564433" cy="1782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00FF"/>
              </a:solidFill>
              <a:latin typeface="+mn-lt"/>
              <a:cs typeface="Comic Sans MS"/>
            </a:rPr>
            <a:t>Any impairment of T3 concentrations is a cause of disruption of the normal female reproductive function</a:t>
          </a:r>
          <a:endParaRPr lang="en-US" sz="2400" b="1" kern="1200" dirty="0">
            <a:latin typeface="+mn-lt"/>
          </a:endParaRPr>
        </a:p>
      </dsp:txBody>
      <dsp:txXfrm>
        <a:off x="4313783" y="5068639"/>
        <a:ext cx="3564433" cy="1782216"/>
      </dsp:txXfrm>
    </dsp:sp>
    <dsp:sp modelId="{AF5E546F-22E2-0741-B223-23A6C920F409}">
      <dsp:nvSpPr>
        <dsp:cNvPr id="0" name=""/>
        <dsp:cNvSpPr/>
      </dsp:nvSpPr>
      <dsp:spPr>
        <a:xfrm>
          <a:off x="8626747" y="5068639"/>
          <a:ext cx="3564433" cy="1782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</a:rPr>
            <a:t>TSH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</a:rPr>
            <a:t>Free T4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</a:rPr>
            <a:t>TPO</a:t>
          </a:r>
        </a:p>
      </dsp:txBody>
      <dsp:txXfrm>
        <a:off x="8626747" y="5068639"/>
        <a:ext cx="3564433" cy="1782216"/>
      </dsp:txXfrm>
    </dsp:sp>
    <dsp:sp modelId="{C85B465C-BE11-A944-92CB-DCF12D2BF149}">
      <dsp:nvSpPr>
        <dsp:cNvPr id="0" name=""/>
        <dsp:cNvSpPr/>
      </dsp:nvSpPr>
      <dsp:spPr>
        <a:xfrm>
          <a:off x="2157300" y="2537891"/>
          <a:ext cx="3564433" cy="1782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</a:rPr>
            <a:t>RCOG guidelines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kern="1200" dirty="0">
              <a:latin typeface="+mn-lt"/>
              <a:cs typeface="Times New Roman" charset="0"/>
            </a:rPr>
            <a:t>Advocate not to measure </a:t>
          </a:r>
          <a:r>
            <a:rPr kumimoji="1" lang="en-US" sz="2400" b="1" kern="1200" dirty="0">
              <a:solidFill>
                <a:srgbClr val="0000FF"/>
              </a:solidFill>
              <a:latin typeface="+mn-lt"/>
              <a:cs typeface="Times New Roman" charset="0"/>
            </a:rPr>
            <a:t>thyroid or prolactin </a:t>
          </a:r>
          <a:r>
            <a:rPr kumimoji="1" lang="en-US" sz="2400" b="1" kern="1200" dirty="0">
              <a:latin typeface="+mn-lt"/>
              <a:cs typeface="Times New Roman" charset="0"/>
            </a:rPr>
            <a:t>in women</a:t>
          </a:r>
          <a:endParaRPr lang="en-US" sz="2400" b="1" kern="1200" dirty="0">
            <a:latin typeface="+mn-lt"/>
          </a:endParaRPr>
        </a:p>
      </dsp:txBody>
      <dsp:txXfrm>
        <a:off x="2157300" y="2537891"/>
        <a:ext cx="3564433" cy="17822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E0FED-B944-6D41-BCC0-75095EAE9832}">
      <dsp:nvSpPr>
        <dsp:cNvPr id="0" name=""/>
        <dsp:cNvSpPr/>
      </dsp:nvSpPr>
      <dsp:spPr>
        <a:xfrm>
          <a:off x="4005264" y="2482516"/>
          <a:ext cx="4181471" cy="18037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latin typeface="+mn-lt"/>
              <a:ea typeface="Comic Sans MS" charset="0"/>
              <a:cs typeface="Comic Sans MS" charset="0"/>
            </a:rPr>
            <a:t>Diagnosis of FGTB should be made based on any one of </a:t>
          </a:r>
        </a:p>
      </dsp:txBody>
      <dsp:txXfrm>
        <a:off x="4617626" y="2746676"/>
        <a:ext cx="2956747" cy="1275476"/>
      </dsp:txXfrm>
    </dsp:sp>
    <dsp:sp modelId="{45DAB4F9-CD49-1F4F-B71F-470B436C059D}">
      <dsp:nvSpPr>
        <dsp:cNvPr id="0" name=""/>
        <dsp:cNvSpPr/>
      </dsp:nvSpPr>
      <dsp:spPr>
        <a:xfrm rot="16200000">
          <a:off x="5888514" y="1796132"/>
          <a:ext cx="414971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950760" y="1981036"/>
        <a:ext cx="290480" cy="367974"/>
      </dsp:txXfrm>
    </dsp:sp>
    <dsp:sp modelId="{8DFE1264-1266-CC44-8C9B-4530CE3065E4}">
      <dsp:nvSpPr>
        <dsp:cNvPr id="0" name=""/>
        <dsp:cNvSpPr/>
      </dsp:nvSpPr>
      <dsp:spPr>
        <a:xfrm>
          <a:off x="4272740" y="20685"/>
          <a:ext cx="3646519" cy="16788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  <a:ea typeface="Comic Sans MS" charset="0"/>
              <a:cs typeface="Comic Sans MS" charset="0"/>
            </a:rPr>
            <a:t>Laparoscopic appearance typical for FGTB </a:t>
          </a:r>
        </a:p>
      </dsp:txBody>
      <dsp:txXfrm>
        <a:off x="4806760" y="266549"/>
        <a:ext cx="2578479" cy="1187137"/>
      </dsp:txXfrm>
    </dsp:sp>
    <dsp:sp modelId="{CA486D76-2762-FD4F-A51D-078F722B835E}">
      <dsp:nvSpPr>
        <dsp:cNvPr id="0" name=""/>
        <dsp:cNvSpPr/>
      </dsp:nvSpPr>
      <dsp:spPr>
        <a:xfrm rot="21577266">
          <a:off x="8380462" y="3061116"/>
          <a:ext cx="467319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380464" y="3184238"/>
        <a:ext cx="327123" cy="367974"/>
      </dsp:txXfrm>
    </dsp:sp>
    <dsp:sp modelId="{C05D12A4-70AC-5943-9744-561C12174967}">
      <dsp:nvSpPr>
        <dsp:cNvPr id="0" name=""/>
        <dsp:cNvSpPr/>
      </dsp:nvSpPr>
      <dsp:spPr>
        <a:xfrm>
          <a:off x="9068112" y="2405948"/>
          <a:ext cx="3123887" cy="18969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  <a:ea typeface="Comic Sans MS" charset="0"/>
              <a:cs typeface="Comic Sans MS" charset="0"/>
            </a:rPr>
            <a:t>Any </a:t>
          </a:r>
          <a:r>
            <a:rPr lang="en-US" sz="1800" b="1" kern="1200" dirty="0" err="1">
              <a:latin typeface="+mn-lt"/>
              <a:ea typeface="Comic Sans MS" charset="0"/>
              <a:cs typeface="Comic Sans MS" charset="0"/>
            </a:rPr>
            <a:t>gynaecological</a:t>
          </a:r>
          <a:r>
            <a:rPr lang="en-US" sz="1800" b="1" kern="1200" dirty="0">
              <a:latin typeface="+mn-lt"/>
              <a:ea typeface="Comic Sans MS" charset="0"/>
              <a:cs typeface="Comic Sans MS" charset="0"/>
            </a:rPr>
            <a:t> specimen positive for AFBs on microscopy or positive for MTB on culture </a:t>
          </a:r>
        </a:p>
      </dsp:txBody>
      <dsp:txXfrm>
        <a:off x="9525595" y="2683752"/>
        <a:ext cx="2208921" cy="1341354"/>
      </dsp:txXfrm>
    </dsp:sp>
    <dsp:sp modelId="{C226BE52-E142-C344-8E9C-A87BB88C5970}">
      <dsp:nvSpPr>
        <dsp:cNvPr id="0" name=""/>
        <dsp:cNvSpPr/>
      </dsp:nvSpPr>
      <dsp:spPr>
        <a:xfrm rot="5400000">
          <a:off x="5912144" y="4316158"/>
          <a:ext cx="367711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967301" y="4383660"/>
        <a:ext cx="257398" cy="367974"/>
      </dsp:txXfrm>
    </dsp:sp>
    <dsp:sp modelId="{2D512CA6-9321-C749-8CED-DD0103FAC0A5}">
      <dsp:nvSpPr>
        <dsp:cNvPr id="0" name=""/>
        <dsp:cNvSpPr/>
      </dsp:nvSpPr>
      <dsp:spPr>
        <a:xfrm>
          <a:off x="4076108" y="4980107"/>
          <a:ext cx="4039783" cy="18572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  <a:ea typeface="Comic Sans MS" charset="0"/>
              <a:cs typeface="Comic Sans MS" charset="0"/>
            </a:rPr>
            <a:t>Any </a:t>
          </a:r>
          <a:r>
            <a:rPr lang="en-US" sz="1800" b="1" kern="1200" dirty="0" err="1">
              <a:latin typeface="+mn-lt"/>
              <a:ea typeface="Comic Sans MS" charset="0"/>
              <a:cs typeface="Comic Sans MS" charset="0"/>
            </a:rPr>
            <a:t>gynaecological</a:t>
          </a:r>
          <a:r>
            <a:rPr lang="en-US" sz="1800" b="1" kern="1200" dirty="0">
              <a:latin typeface="+mn-lt"/>
              <a:ea typeface="Comic Sans MS" charset="0"/>
              <a:cs typeface="Comic Sans MS" charset="0"/>
            </a:rPr>
            <a:t> specimen with findings consistent with FGTB on histopathological examination </a:t>
          </a:r>
        </a:p>
      </dsp:txBody>
      <dsp:txXfrm>
        <a:off x="4667721" y="5252089"/>
        <a:ext cx="2856557" cy="1313243"/>
      </dsp:txXfrm>
    </dsp:sp>
    <dsp:sp modelId="{002CBD28-3835-084B-AEF4-C6F90845B88A}">
      <dsp:nvSpPr>
        <dsp:cNvPr id="0" name=""/>
        <dsp:cNvSpPr/>
      </dsp:nvSpPr>
      <dsp:spPr>
        <a:xfrm rot="10766979">
          <a:off x="3344171" y="3101956"/>
          <a:ext cx="467552" cy="61329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3484434" y="3223940"/>
        <a:ext cx="327286" cy="367974"/>
      </dsp:txXfrm>
    </dsp:sp>
    <dsp:sp modelId="{41A45145-6933-AC4B-86AB-3732946C6DB2}">
      <dsp:nvSpPr>
        <dsp:cNvPr id="0" name=""/>
        <dsp:cNvSpPr/>
      </dsp:nvSpPr>
      <dsp:spPr>
        <a:xfrm>
          <a:off x="0" y="2569423"/>
          <a:ext cx="3123887" cy="17170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  <a:ea typeface="Comic Sans MS" charset="0"/>
              <a:cs typeface="Comic Sans MS" charset="0"/>
            </a:rPr>
            <a:t>CT or MRI pelvis                       and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  <a:ea typeface="Comic Sans MS" charset="0"/>
              <a:cs typeface="Comic Sans MS" charset="0"/>
            </a:rPr>
            <a:t>FDG-PET CT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  <a:ea typeface="Comic Sans MS" charset="0"/>
              <a:cs typeface="Comic Sans MS" charset="0"/>
            </a:rPr>
            <a:t>In selected cases</a:t>
          </a:r>
        </a:p>
      </dsp:txBody>
      <dsp:txXfrm>
        <a:off x="457483" y="2820885"/>
        <a:ext cx="2208921" cy="1214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D1768-2349-5B40-A4D4-9D3E2C14AE16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6482A-DB4A-4A4D-AEDE-29D031E9E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7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 Regular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3C873D-C833-934E-8775-2208FF81B516}" type="slidenum">
              <a:rPr lang="en-US" sz="1200">
                <a:latin typeface="Calibri Regular"/>
              </a:rPr>
              <a:pPr eaLnBrk="1" hangingPunct="1"/>
              <a:t>3</a:t>
            </a:fld>
            <a:endParaRPr lang="en-US" sz="1200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1998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 Regular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7F1E10-8F33-7E41-B9A7-224CC191571E}" type="slidenum">
              <a:rPr lang="en-US" sz="1200">
                <a:latin typeface="Calibri Regular"/>
              </a:rPr>
              <a:pPr eaLnBrk="1" hangingPunct="1"/>
              <a:t>8</a:t>
            </a:fld>
            <a:endParaRPr lang="en-US" sz="1200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13870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charset="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E1C9C3-3CD3-8049-A5AD-6E94C10D2A9B}" type="slidenum">
              <a:rPr lang="en-US" sz="1200">
                <a:latin typeface="Comic Sans MS" charset="0"/>
              </a:rPr>
              <a:pPr eaLnBrk="1" hangingPunct="1"/>
              <a:t>10</a:t>
            </a:fld>
            <a:endParaRPr lang="en-US" sz="120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5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EF906-0EED-0440-8ABA-596FBAB98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4885E-91F0-4B4D-8983-432F910A9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491B3-68E4-8A40-AD87-E3A50873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B887-4F00-A842-91BF-21288E5F5D3E}" type="datetimeFigureOut">
              <a:rPr lang="en-US" smtClean="0"/>
              <a:t>7/30/19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F8BA-A3A4-B547-8E74-1E394DA4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83EB3-113A-F04A-9735-E361B1217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D89C-7146-E84E-859E-A30A4EE8CF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7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F3167-C32C-0C41-BCC8-D76439507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355BC-C8FF-FE42-9152-64B282DBF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3174F-52F5-F149-A240-2FC3E2F0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B887-4F00-A842-91BF-21288E5F5D3E}" type="datetimeFigureOut">
              <a:rPr lang="en-US" smtClean="0"/>
              <a:t>7/30/19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BFC96-4233-1443-986B-F414037E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D6F7C-FDC7-8F42-909D-536587E8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D89C-7146-E84E-859E-A30A4EE8CF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2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8D4B33-0863-9A4C-92A1-CDC94EA11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C616E-778E-D944-8755-83BECAE1C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E1D50-8E61-244C-8F4C-91E9228E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B887-4F00-A842-91BF-21288E5F5D3E}" type="datetimeFigureOut">
              <a:rPr lang="en-US" smtClean="0"/>
              <a:t>7/30/19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3B9C0-F775-4B47-B6FC-5973B5BB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41D4F-48CF-AE48-9149-D19EFB87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D89C-7146-E84E-859E-A30A4EE8CF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4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255B-BFD3-6C43-BCBF-CACE2BCBE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91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32CD-A936-7745-A695-BDCA7A0B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AFF5A-56BD-9B4C-9E57-5121E3862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4B2F3-B0A8-D645-BF4A-E1CF7272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B887-4F00-A842-91BF-21288E5F5D3E}" type="datetimeFigureOut">
              <a:rPr lang="en-US" smtClean="0"/>
              <a:t>7/30/19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25B95-169D-9546-AA2C-95C6D05C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EB07-9B8B-404D-94A0-BE96F0EA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D89C-7146-E84E-859E-A30A4EE8CF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1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8597-D624-8541-AC4B-A39C52A8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215E9-C9F6-274E-89A8-C4FDDA512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473CE-4FDB-1F40-A8CA-3D6CBF583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73EFC-8DE1-7545-9883-047D4966D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B887-4F00-A842-91BF-21288E5F5D3E}" type="datetimeFigureOut">
              <a:rPr lang="en-US" smtClean="0"/>
              <a:t>7/30/19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AFF1D-2F5D-8342-A35D-5A8590393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B3F13-F18A-D34B-B5A7-CD8D899A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D89C-7146-E84E-859E-A30A4EE8CF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B2A7-E037-7F47-B9F4-F756B3B1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DA2CD-46E4-6F49-8A95-9D038E4B7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76ADB-76B2-E643-BB00-51E889871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4404C-228B-2145-A8F9-AD3DF3B79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A51BC4-3A3F-C147-B260-18A50C5C2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9BBF18-24B7-8444-9444-5B3EC46D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B887-4F00-A842-91BF-21288E5F5D3E}" type="datetimeFigureOut">
              <a:rPr lang="en-US" smtClean="0"/>
              <a:t>7/30/19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7FAD7-D6AE-CA48-B6A8-50C7B034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8EB471-2004-614D-99BD-140C95760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D89C-7146-E84E-859E-A30A4EE8CF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4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C8132-0556-7F4C-857C-67060A20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00738-B608-BA49-A1A4-094B2519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B887-4F00-A842-91BF-21288E5F5D3E}" type="datetimeFigureOut">
              <a:rPr lang="en-US" smtClean="0"/>
              <a:t>7/30/19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E2D23-CC84-FD45-A8A2-E871C8DF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72751A-5BD0-5146-B147-F34F6775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D89C-7146-E84E-859E-A30A4EE8CF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1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55801B-9970-114E-8B00-88F2D018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B887-4F00-A842-91BF-21288E5F5D3E}" type="datetimeFigureOut">
              <a:rPr lang="en-US" smtClean="0"/>
              <a:t>7/30/19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1F771-3DE6-714F-A7A9-FB9BC74F8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65EDE-6364-B148-A20D-CFBC3775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D89C-7146-E84E-859E-A30A4EE8CF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1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12D7-9CEB-0640-A7BA-6A726C64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7D795-6A8A-1645-9684-C4513CAB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E5277-9128-AE4A-83F7-B7EC64A23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7CF98-7B11-734E-A6FD-D6A4A067D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B887-4F00-A842-91BF-21288E5F5D3E}" type="datetimeFigureOut">
              <a:rPr lang="en-US" smtClean="0"/>
              <a:t>7/30/19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1722E-DBA4-B14B-B298-91011AB1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D5DAC-696E-C744-AE6E-DC873B555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D89C-7146-E84E-859E-A30A4EE8CF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8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873B8-73B1-F24C-BC66-B932E3AF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289EB1-F4E6-6446-A47E-1C879D867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BCB68-E854-F14C-8DF3-9AD935DE0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07CC5-503C-9A4A-AA1F-BC68B05F1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B887-4F00-A842-91BF-21288E5F5D3E}" type="datetimeFigureOut">
              <a:rPr lang="en-US" smtClean="0"/>
              <a:t>7/30/19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842DB-68A0-2C4E-851D-2679EA4E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418C7-7CBA-8F4A-B95F-041D382C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D89C-7146-E84E-859E-A30A4EE8CF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3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1A0CDC-1AA1-6242-B6B7-A0E940F864E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alphaModFix amt="35000"/>
          </a:blip>
          <a:stretch>
            <a:fillRect/>
          </a:stretch>
        </p:blipFill>
        <p:spPr>
          <a:xfrm>
            <a:off x="838200" y="1832064"/>
            <a:ext cx="9894952" cy="43448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95414E-E53E-1441-BB1B-4049AD07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B6626-1204-1840-8F71-C5636B961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A914E-9D1D-7B46-A9CF-787D29A60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B887-4F00-A842-91BF-21288E5F5D3E}" type="datetimeFigureOut">
              <a:rPr lang="en-US" smtClean="0"/>
              <a:t>7/30/19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91E1A-9A43-FA48-B6FF-0C53610C1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580C1-2B77-9F4F-BC89-1EB1B6202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9D89C-7146-E84E-859E-A30A4EE8CF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6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tif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tif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tif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6F0DA-982A-8846-9F90-4395E8825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sz="6700" b="1" dirty="0">
                <a:solidFill>
                  <a:srgbClr val="C00000"/>
                </a:solidFill>
              </a:rPr>
            </a:br>
            <a:br>
              <a:rPr lang="en-US" sz="6700" b="1" dirty="0">
                <a:solidFill>
                  <a:srgbClr val="C00000"/>
                </a:solidFill>
              </a:rPr>
            </a:br>
            <a:br>
              <a:rPr lang="en-US" sz="6700" b="1" dirty="0">
                <a:solidFill>
                  <a:srgbClr val="C00000"/>
                </a:solidFill>
              </a:rPr>
            </a:br>
            <a:br>
              <a:rPr lang="en-US" sz="6700" b="1" dirty="0">
                <a:solidFill>
                  <a:srgbClr val="C00000"/>
                </a:solidFill>
              </a:rPr>
            </a:br>
            <a:br>
              <a:rPr lang="en-US" sz="6700" b="1" dirty="0">
                <a:solidFill>
                  <a:srgbClr val="C00000"/>
                </a:solidFill>
              </a:rPr>
            </a:br>
            <a:br>
              <a:rPr lang="en-US" sz="6700" b="1" dirty="0">
                <a:solidFill>
                  <a:srgbClr val="C00000"/>
                </a:solidFill>
              </a:rPr>
            </a:br>
            <a:br>
              <a:rPr lang="en-US" sz="6700" b="1" dirty="0">
                <a:solidFill>
                  <a:srgbClr val="C00000"/>
                </a:solidFill>
              </a:rPr>
            </a:br>
            <a:r>
              <a:rPr lang="en-US" sz="6700" b="1" dirty="0">
                <a:solidFill>
                  <a:srgbClr val="C00000"/>
                </a:solidFill>
              </a:rPr>
              <a:t>Investigations of Female Partner </a:t>
            </a:r>
            <a:endParaRPr lang="en-US" b="1" dirty="0">
              <a:solidFill>
                <a:srgbClr val="112D9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673BD2-CE53-A547-ABF3-D7C27B156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123" y="16444"/>
            <a:ext cx="1356878" cy="10156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C1832F9-0496-F343-87F5-A08250FEC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sz="44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 Endocrinology 2019</a:t>
            </a:r>
          </a:p>
          <a:p>
            <a:r>
              <a:rPr lang="en-US" sz="28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Chairperson – Madhuri Patil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0140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06429" y="50981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0B07BC7-F467-3B4C-B818-BAA55B840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5194401"/>
              </p:ext>
            </p:extLst>
          </p:nvPr>
        </p:nvGraphicFramePr>
        <p:xfrm>
          <a:off x="46038" y="0"/>
          <a:ext cx="12088812" cy="6809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E0FDD53-8589-0443-AFAF-4C4013936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5123" y="16444"/>
            <a:ext cx="1356878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7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3"/>
          <p:cNvSpPr>
            <a:spLocks noChangeAspect="1" noChangeArrowheads="1" noTextEdit="1"/>
          </p:cNvSpPr>
          <p:nvPr/>
        </p:nvSpPr>
        <p:spPr bwMode="auto">
          <a:xfrm>
            <a:off x="611768" y="457201"/>
            <a:ext cx="10359784" cy="419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/>
          </a:p>
        </p:txBody>
      </p:sp>
      <p:cxnSp>
        <p:nvCxnSpPr>
          <p:cNvPr id="24581" name="_s182276"/>
          <p:cNvCxnSpPr>
            <a:cxnSpLocks noChangeShapeType="1"/>
            <a:stCxn id="24605" idx="1"/>
            <a:endCxn id="24600" idx="2"/>
          </p:cNvCxnSpPr>
          <p:nvPr/>
        </p:nvCxnSpPr>
        <p:spPr bwMode="auto">
          <a:xfrm rot="10800000">
            <a:off x="8092724" y="4892983"/>
            <a:ext cx="287882" cy="1519262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82" name="_s182277"/>
          <p:cNvCxnSpPr>
            <a:cxnSpLocks noChangeShapeType="1"/>
            <a:stCxn id="24604" idx="0"/>
            <a:endCxn id="24603" idx="2"/>
          </p:cNvCxnSpPr>
          <p:nvPr/>
        </p:nvCxnSpPr>
        <p:spPr bwMode="auto">
          <a:xfrm rot="5400000" flipH="1" flipV="1">
            <a:off x="9581646" y="3583811"/>
            <a:ext cx="1073507" cy="1899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83" name="_s182278"/>
          <p:cNvCxnSpPr>
            <a:cxnSpLocks noChangeShapeType="1"/>
            <a:stCxn id="24603" idx="0"/>
            <a:endCxn id="24593" idx="2"/>
          </p:cNvCxnSpPr>
          <p:nvPr/>
        </p:nvCxnSpPr>
        <p:spPr bwMode="auto">
          <a:xfrm rot="16200000" flipV="1">
            <a:off x="7795294" y="-38971"/>
            <a:ext cx="578867" cy="408633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_s182279"/>
          <p:cNvCxnSpPr>
            <a:cxnSpLocks noChangeShapeType="1"/>
            <a:stCxn id="24602" idx="1"/>
            <a:endCxn id="24599" idx="2"/>
          </p:cNvCxnSpPr>
          <p:nvPr/>
        </p:nvCxnSpPr>
        <p:spPr bwMode="auto">
          <a:xfrm rot="10800000">
            <a:off x="5791661" y="4892983"/>
            <a:ext cx="287883" cy="1519262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_s182280"/>
          <p:cNvCxnSpPr>
            <a:cxnSpLocks noChangeShapeType="1"/>
          </p:cNvCxnSpPr>
          <p:nvPr/>
        </p:nvCxnSpPr>
        <p:spPr bwMode="auto">
          <a:xfrm rot="16200000" flipV="1">
            <a:off x="2998266" y="5427550"/>
            <a:ext cx="1224287" cy="28788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_s182281"/>
          <p:cNvCxnSpPr>
            <a:cxnSpLocks noChangeShapeType="1"/>
            <a:stCxn id="24600" idx="0"/>
            <a:endCxn id="24596" idx="2"/>
          </p:cNvCxnSpPr>
          <p:nvPr/>
        </p:nvCxnSpPr>
        <p:spPr bwMode="auto">
          <a:xfrm flipV="1">
            <a:off x="8092724" y="3056553"/>
            <a:ext cx="0" cy="107350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87" name="_s182282"/>
          <p:cNvCxnSpPr>
            <a:cxnSpLocks noChangeShapeType="1"/>
            <a:stCxn id="24599" idx="0"/>
            <a:endCxn id="24595" idx="2"/>
          </p:cNvCxnSpPr>
          <p:nvPr/>
        </p:nvCxnSpPr>
        <p:spPr bwMode="auto">
          <a:xfrm rot="16200000" flipV="1">
            <a:off x="4679142" y="3017541"/>
            <a:ext cx="1073507" cy="1151531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_s182283"/>
          <p:cNvCxnSpPr>
            <a:cxnSpLocks noChangeShapeType="1"/>
            <a:stCxn id="24598" idx="0"/>
            <a:endCxn id="24595" idx="2"/>
          </p:cNvCxnSpPr>
          <p:nvPr/>
        </p:nvCxnSpPr>
        <p:spPr bwMode="auto">
          <a:xfrm rot="5400000" flipH="1" flipV="1">
            <a:off x="3528610" y="3018541"/>
            <a:ext cx="1073507" cy="114953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_s182284"/>
          <p:cNvCxnSpPr>
            <a:cxnSpLocks noChangeShapeType="1"/>
            <a:stCxn id="24597" idx="0"/>
            <a:endCxn id="24594" idx="2"/>
          </p:cNvCxnSpPr>
          <p:nvPr/>
        </p:nvCxnSpPr>
        <p:spPr bwMode="auto">
          <a:xfrm flipV="1">
            <a:off x="1475417" y="3056553"/>
            <a:ext cx="0" cy="107350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90" name="_s182285"/>
          <p:cNvCxnSpPr>
            <a:cxnSpLocks noChangeShapeType="1"/>
            <a:stCxn id="24596" idx="0"/>
            <a:endCxn id="24593" idx="2"/>
          </p:cNvCxnSpPr>
          <p:nvPr/>
        </p:nvCxnSpPr>
        <p:spPr bwMode="auto">
          <a:xfrm rot="16200000" flipV="1">
            <a:off x="6777709" y="978614"/>
            <a:ext cx="578867" cy="205116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_s182286"/>
          <p:cNvCxnSpPr>
            <a:cxnSpLocks noChangeShapeType="1"/>
            <a:stCxn id="24595" idx="0"/>
            <a:endCxn id="24593" idx="2"/>
          </p:cNvCxnSpPr>
          <p:nvPr/>
        </p:nvCxnSpPr>
        <p:spPr bwMode="auto">
          <a:xfrm rot="5400000" flipH="1" flipV="1">
            <a:off x="5051411" y="1303482"/>
            <a:ext cx="578867" cy="140143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92" name="_s182287"/>
          <p:cNvCxnSpPr>
            <a:cxnSpLocks noChangeShapeType="1"/>
            <a:stCxn id="24594" idx="0"/>
            <a:endCxn id="24593" idx="2"/>
          </p:cNvCxnSpPr>
          <p:nvPr/>
        </p:nvCxnSpPr>
        <p:spPr bwMode="auto">
          <a:xfrm rot="5400000" flipH="1" flipV="1">
            <a:off x="3469055" y="-278874"/>
            <a:ext cx="578867" cy="456614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4593" name="_s182288"/>
          <p:cNvSpPr>
            <a:spLocks noChangeArrowheads="1"/>
          </p:cNvSpPr>
          <p:nvPr/>
        </p:nvSpPr>
        <p:spPr bwMode="auto">
          <a:xfrm>
            <a:off x="3074766" y="47167"/>
            <a:ext cx="5933585" cy="1667596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660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endParaRPr lang="en-US" sz="20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Ovarian Reserve Test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  <a:cs typeface="Comic Sans MS"/>
              </a:rPr>
              <a:t>Predict response </a:t>
            </a:r>
            <a:endParaRPr lang="en-IN" sz="2000" b="1" dirty="0">
              <a:solidFill>
                <a:schemeClr val="tx1"/>
              </a:solidFill>
              <a:cs typeface="Comic Sans MS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  <a:cs typeface="Comic Sans MS"/>
              </a:rPr>
              <a:t>To tailor correct stimulation regimen </a:t>
            </a:r>
            <a:endParaRPr lang="en-IN" sz="2000" b="1" dirty="0">
              <a:solidFill>
                <a:schemeClr val="tx1"/>
              </a:solidFill>
              <a:cs typeface="Comic Sans MS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  <a:cs typeface="Comic Sans MS"/>
              </a:rPr>
              <a:t>For adequate response so as to prevent                                                                                                           </a:t>
            </a:r>
          </a:p>
          <a:p>
            <a:pPr lvl="0"/>
            <a:r>
              <a:rPr lang="en-US" sz="2000" b="1" dirty="0">
                <a:solidFill>
                  <a:schemeClr val="tx1"/>
                </a:solidFill>
                <a:cs typeface="Comic Sans MS"/>
              </a:rPr>
              <a:t>        complications </a:t>
            </a:r>
            <a:r>
              <a:rPr lang="en-IN" sz="2000" b="1" dirty="0">
                <a:solidFill>
                  <a:schemeClr val="tx1"/>
                </a:solidFill>
                <a:cs typeface="Comic Sans MS"/>
              </a:rPr>
              <a:t> and </a:t>
            </a:r>
            <a:r>
              <a:rPr lang="en-US" sz="2000" b="1" dirty="0">
                <a:solidFill>
                  <a:schemeClr val="tx1"/>
                </a:solidFill>
                <a:cs typeface="Comic Sans MS"/>
              </a:rPr>
              <a:t>improve pregnancy outcomes</a:t>
            </a:r>
            <a:endParaRPr lang="en-IN" sz="2000" b="1" dirty="0">
              <a:solidFill>
                <a:schemeClr val="tx1"/>
              </a:solidFill>
              <a:cs typeface="Comic Sans MS"/>
            </a:endParaRPr>
          </a:p>
          <a:p>
            <a:pPr algn="ctr"/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4594" name="_s182289"/>
          <p:cNvSpPr>
            <a:spLocks noChangeArrowheads="1"/>
          </p:cNvSpPr>
          <p:nvPr/>
        </p:nvSpPr>
        <p:spPr bwMode="auto">
          <a:xfrm>
            <a:off x="611768" y="2293630"/>
            <a:ext cx="1727297" cy="762923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sz="2000" b="1" dirty="0"/>
              <a:t>BIOLOGICAL </a:t>
            </a:r>
          </a:p>
        </p:txBody>
      </p:sp>
      <p:sp>
        <p:nvSpPr>
          <p:cNvPr id="24595" name="_s182290"/>
          <p:cNvSpPr>
            <a:spLocks noChangeArrowheads="1"/>
          </p:cNvSpPr>
          <p:nvPr/>
        </p:nvSpPr>
        <p:spPr bwMode="auto">
          <a:xfrm>
            <a:off x="3776480" y="2293630"/>
            <a:ext cx="1727297" cy="762923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sz="2000" b="1"/>
              <a:t>BIOCHEMICAL</a:t>
            </a:r>
          </a:p>
        </p:txBody>
      </p:sp>
      <p:sp>
        <p:nvSpPr>
          <p:cNvPr id="24596" name="_s182291"/>
          <p:cNvSpPr>
            <a:spLocks noChangeArrowheads="1"/>
          </p:cNvSpPr>
          <p:nvPr/>
        </p:nvSpPr>
        <p:spPr bwMode="auto">
          <a:xfrm>
            <a:off x="7229075" y="2293630"/>
            <a:ext cx="1727297" cy="762923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sz="2000" b="1"/>
              <a:t>BIOPHYSICAL</a:t>
            </a:r>
          </a:p>
        </p:txBody>
      </p:sp>
      <p:sp>
        <p:nvSpPr>
          <p:cNvPr id="24597" name="_s182292"/>
          <p:cNvSpPr>
            <a:spLocks noChangeArrowheads="1"/>
          </p:cNvSpPr>
          <p:nvPr/>
        </p:nvSpPr>
        <p:spPr bwMode="auto">
          <a:xfrm>
            <a:off x="611768" y="4130060"/>
            <a:ext cx="1727297" cy="762923"/>
          </a:xfrm>
          <a:prstGeom prst="roundRect">
            <a:avLst>
              <a:gd name="adj" fmla="val 16667"/>
            </a:avLst>
          </a:prstGeom>
          <a:noFill/>
          <a:ln>
            <a:solidFill>
              <a:srgbClr val="112D9F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Chronological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Age</a:t>
            </a:r>
          </a:p>
        </p:txBody>
      </p:sp>
      <p:sp>
        <p:nvSpPr>
          <p:cNvPr id="24598" name="_s182293"/>
          <p:cNvSpPr>
            <a:spLocks noChangeArrowheads="1"/>
          </p:cNvSpPr>
          <p:nvPr/>
        </p:nvSpPr>
        <p:spPr bwMode="auto">
          <a:xfrm>
            <a:off x="2626948" y="4130060"/>
            <a:ext cx="1727297" cy="762923"/>
          </a:xfrm>
          <a:prstGeom prst="roundRect">
            <a:avLst>
              <a:gd name="adj" fmla="val 16667"/>
            </a:avLst>
          </a:prstGeom>
          <a:noFill/>
          <a:ln>
            <a:solidFill>
              <a:srgbClr val="112D9F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sz="2000" b="1" dirty="0"/>
              <a:t>Static</a:t>
            </a:r>
          </a:p>
        </p:txBody>
      </p:sp>
      <p:sp>
        <p:nvSpPr>
          <p:cNvPr id="24599" name="_s182294"/>
          <p:cNvSpPr>
            <a:spLocks noChangeArrowheads="1"/>
          </p:cNvSpPr>
          <p:nvPr/>
        </p:nvSpPr>
        <p:spPr bwMode="auto">
          <a:xfrm>
            <a:off x="4928011" y="4130060"/>
            <a:ext cx="1727297" cy="762923"/>
          </a:xfrm>
          <a:prstGeom prst="roundRect">
            <a:avLst>
              <a:gd name="adj" fmla="val 16667"/>
            </a:avLst>
          </a:prstGeom>
          <a:noFill/>
          <a:ln>
            <a:solidFill>
              <a:srgbClr val="112D9F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sz="2000" b="1" dirty="0"/>
              <a:t>Dynamic</a:t>
            </a:r>
          </a:p>
        </p:txBody>
      </p:sp>
      <p:sp>
        <p:nvSpPr>
          <p:cNvPr id="24600" name="_s182295"/>
          <p:cNvSpPr>
            <a:spLocks noChangeArrowheads="1"/>
          </p:cNvSpPr>
          <p:nvPr/>
        </p:nvSpPr>
        <p:spPr bwMode="auto">
          <a:xfrm>
            <a:off x="7229075" y="4130060"/>
            <a:ext cx="1727297" cy="762923"/>
          </a:xfrm>
          <a:prstGeom prst="roundRect">
            <a:avLst>
              <a:gd name="adj" fmla="val 16667"/>
            </a:avLst>
          </a:prstGeom>
          <a:noFill/>
          <a:ln>
            <a:solidFill>
              <a:srgbClr val="112D9F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sz="2000" b="1"/>
              <a:t>USG  </a:t>
            </a:r>
          </a:p>
        </p:txBody>
      </p:sp>
      <p:sp>
        <p:nvSpPr>
          <p:cNvPr id="24601" name="_s182296"/>
          <p:cNvSpPr>
            <a:spLocks noChangeArrowheads="1"/>
          </p:cNvSpPr>
          <p:nvPr/>
        </p:nvSpPr>
        <p:spPr bwMode="auto">
          <a:xfrm>
            <a:off x="2724215" y="5939415"/>
            <a:ext cx="1725298" cy="918585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sz="2000" b="1" dirty="0">
                <a:solidFill>
                  <a:srgbClr val="2944C7"/>
                </a:solidFill>
              </a:rPr>
              <a:t>FSH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333333"/>
                </a:solidFill>
              </a:rPr>
              <a:t>FSH:LH</a:t>
            </a:r>
          </a:p>
          <a:p>
            <a:pPr algn="ctr"/>
            <a:r>
              <a:rPr lang="en-US" sz="2000" b="1" dirty="0"/>
              <a:t>INHIBIN B,E2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AMH</a:t>
            </a:r>
          </a:p>
        </p:txBody>
      </p:sp>
      <p:sp>
        <p:nvSpPr>
          <p:cNvPr id="24602" name="_s182297"/>
          <p:cNvSpPr>
            <a:spLocks noChangeArrowheads="1"/>
          </p:cNvSpPr>
          <p:nvPr/>
        </p:nvSpPr>
        <p:spPr bwMode="auto">
          <a:xfrm>
            <a:off x="6079543" y="5966490"/>
            <a:ext cx="1725298" cy="89151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CCCT</a:t>
            </a:r>
          </a:p>
          <a:p>
            <a:pPr algn="ctr"/>
            <a:r>
              <a:rPr lang="en-US" sz="2000" b="1" dirty="0"/>
              <a:t>GAST</a:t>
            </a:r>
          </a:p>
          <a:p>
            <a:pPr algn="ctr"/>
            <a:r>
              <a:rPr lang="en-US" sz="2000" b="1" dirty="0"/>
              <a:t>EFORT</a:t>
            </a:r>
          </a:p>
          <a:p>
            <a:pPr algn="ctr"/>
            <a:endParaRPr lang="en-US" sz="2000" b="1" dirty="0"/>
          </a:p>
        </p:txBody>
      </p:sp>
      <p:sp>
        <p:nvSpPr>
          <p:cNvPr id="24603" name="_s182298"/>
          <p:cNvSpPr>
            <a:spLocks noChangeArrowheads="1"/>
          </p:cNvSpPr>
          <p:nvPr/>
        </p:nvSpPr>
        <p:spPr bwMode="auto">
          <a:xfrm>
            <a:off x="9088318" y="2293630"/>
            <a:ext cx="2079154" cy="762923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sz="2000" b="1" dirty="0"/>
              <a:t>HISTOLOGICAL</a:t>
            </a:r>
          </a:p>
        </p:txBody>
      </p:sp>
      <p:sp>
        <p:nvSpPr>
          <p:cNvPr id="24604" name="_s182299"/>
          <p:cNvSpPr>
            <a:spLocks noChangeArrowheads="1"/>
          </p:cNvSpPr>
          <p:nvPr/>
        </p:nvSpPr>
        <p:spPr bwMode="auto">
          <a:xfrm>
            <a:off x="9246254" y="4130060"/>
            <a:ext cx="1725298" cy="762923"/>
          </a:xfrm>
          <a:prstGeom prst="roundRect">
            <a:avLst>
              <a:gd name="adj" fmla="val 16667"/>
            </a:avLst>
          </a:prstGeom>
          <a:noFill/>
          <a:ln>
            <a:solidFill>
              <a:srgbClr val="112D9F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sz="2000" b="1" dirty="0"/>
              <a:t>OVARIAN </a:t>
            </a:r>
          </a:p>
          <a:p>
            <a:pPr algn="ctr"/>
            <a:r>
              <a:rPr lang="en-US" sz="2000" b="1" dirty="0"/>
              <a:t>BIOPSY</a:t>
            </a:r>
          </a:p>
        </p:txBody>
      </p:sp>
      <p:sp>
        <p:nvSpPr>
          <p:cNvPr id="24605" name="_s182300"/>
          <p:cNvSpPr>
            <a:spLocks noChangeArrowheads="1"/>
          </p:cNvSpPr>
          <p:nvPr/>
        </p:nvSpPr>
        <p:spPr bwMode="auto">
          <a:xfrm>
            <a:off x="8380606" y="5966490"/>
            <a:ext cx="1725298" cy="89151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AFC</a:t>
            </a:r>
          </a:p>
          <a:p>
            <a:pPr algn="ctr"/>
            <a:r>
              <a:rPr lang="en-US" sz="2000" b="1" dirty="0">
                <a:solidFill>
                  <a:srgbClr val="2944C7"/>
                </a:solidFill>
              </a:rPr>
              <a:t>OV VOL</a:t>
            </a:r>
          </a:p>
          <a:p>
            <a:pPr algn="ctr"/>
            <a:r>
              <a:rPr lang="en-US" sz="2000" b="1" dirty="0"/>
              <a:t>OV BLD FLOW</a:t>
            </a:r>
          </a:p>
          <a:p>
            <a:pPr algn="ctr"/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87442" y="4299334"/>
            <a:ext cx="1164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✘</a:t>
            </a:r>
          </a:p>
        </p:txBody>
      </p:sp>
    </p:spTree>
    <p:extLst>
      <p:ext uri="{BB962C8B-B14F-4D97-AF65-F5344CB8AC3E}">
        <p14:creationId xmlns:p14="http://schemas.microsoft.com/office/powerpoint/2010/main" val="3531056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B55B35-A8D1-F349-8E24-C7E6A4E62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244679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E653B38-DBA3-9149-8755-A6AD7CD7C1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5123" y="16444"/>
            <a:ext cx="1356878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5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192634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917305" y="6492580"/>
            <a:ext cx="4572000" cy="3654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i="1" dirty="0">
                <a:solidFill>
                  <a:srgbClr val="2F6D29"/>
                </a:solidFill>
                <a:ea typeface="Comic Sans MS" charset="0"/>
                <a:cs typeface="Comic Sans MS" charset="0"/>
              </a:rPr>
              <a:t>Index-TB guidelines </a:t>
            </a:r>
            <a:r>
              <a:rPr lang="en-US" sz="1600" b="1" i="1" u="sng" dirty="0">
                <a:solidFill>
                  <a:srgbClr val="2F6D29"/>
                </a:solidFill>
                <a:ea typeface="Comic Sans MS" charset="0"/>
                <a:cs typeface="Comic Sans MS" charset="0"/>
              </a:rPr>
              <a:t>2016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5CC239-9C07-5848-AA0A-20808F2BF4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5123" y="16444"/>
            <a:ext cx="1356878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34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extBox 1"/>
          <p:cNvSpPr txBox="1">
            <a:spLocks noChangeArrowheads="1"/>
          </p:cNvSpPr>
          <p:nvPr/>
        </p:nvSpPr>
        <p:spPr bwMode="auto">
          <a:xfrm>
            <a:off x="4009517" y="47153"/>
            <a:ext cx="5111750" cy="707886"/>
          </a:xfrm>
          <a:prstGeom prst="rect">
            <a:avLst/>
          </a:prstGeom>
          <a:solidFill>
            <a:srgbClr val="60B9A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51AAD"/>
                </a:solidFill>
                <a:latin typeface="+mn-lt"/>
                <a:cs typeface="Comic Sans MS" charset="0"/>
              </a:rPr>
              <a:t>USG</a:t>
            </a:r>
            <a:r>
              <a:rPr lang="en-US" sz="2000" b="1" dirty="0">
                <a:latin typeface="+mn-lt"/>
                <a:cs typeface="Comic Sans MS" charset="0"/>
              </a:rPr>
              <a:t> and </a:t>
            </a:r>
            <a:r>
              <a:rPr lang="en-US" sz="2000" b="1" dirty="0">
                <a:solidFill>
                  <a:srgbClr val="051AAD"/>
                </a:solidFill>
                <a:latin typeface="+mn-lt"/>
                <a:cs typeface="Comic Sans MS" charset="0"/>
              </a:rPr>
              <a:t>Detection of ovulatio</a:t>
            </a:r>
            <a:r>
              <a:rPr lang="en-US" sz="2000" b="1" dirty="0">
                <a:solidFill>
                  <a:srgbClr val="223EAD"/>
                </a:solidFill>
                <a:latin typeface="+mn-lt"/>
                <a:cs typeface="Comic Sans MS" charset="0"/>
              </a:rPr>
              <a:t>n </a:t>
            </a:r>
            <a:r>
              <a:rPr lang="en-US" sz="2000" b="1" dirty="0">
                <a:latin typeface="+mn-lt"/>
                <a:cs typeface="Comic Sans MS" charset="0"/>
              </a:rPr>
              <a:t>by Mid luteal P4&gt; 3ng/ml, TSH, Free T4, TPO Prolactin</a:t>
            </a:r>
          </a:p>
        </p:txBody>
      </p:sp>
      <p:sp>
        <p:nvSpPr>
          <p:cNvPr id="167938" name="TextBox 4"/>
          <p:cNvSpPr txBox="1">
            <a:spLocks noChangeArrowheads="1"/>
          </p:cNvSpPr>
          <p:nvPr/>
        </p:nvSpPr>
        <p:spPr bwMode="auto">
          <a:xfrm>
            <a:off x="1937545" y="1404144"/>
            <a:ext cx="2016125" cy="40005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err="1">
                <a:latin typeface="+mn-lt"/>
              </a:rPr>
              <a:t>Anovulatory</a:t>
            </a:r>
            <a:r>
              <a:rPr lang="en-US" sz="2000" b="1" dirty="0">
                <a:latin typeface="+mn-lt"/>
              </a:rPr>
              <a:t> </a:t>
            </a:r>
          </a:p>
        </p:txBody>
      </p:sp>
      <p:sp>
        <p:nvSpPr>
          <p:cNvPr id="167939" name="TextBox 7"/>
          <p:cNvSpPr txBox="1">
            <a:spLocks noChangeArrowheads="1"/>
          </p:cNvSpPr>
          <p:nvPr/>
        </p:nvSpPr>
        <p:spPr bwMode="auto">
          <a:xfrm>
            <a:off x="3216276" y="2420938"/>
            <a:ext cx="3743325" cy="707886"/>
          </a:xfrm>
          <a:prstGeom prst="rect">
            <a:avLst/>
          </a:prstGeom>
          <a:solidFill>
            <a:srgbClr val="FF7C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+mn-lt"/>
              </a:rPr>
              <a:t>Failure to achieve pregnancy after 3 -6 cycles of successful OI</a:t>
            </a:r>
          </a:p>
        </p:txBody>
      </p:sp>
      <p:sp>
        <p:nvSpPr>
          <p:cNvPr id="167940" name="TextBox 8"/>
          <p:cNvSpPr txBox="1">
            <a:spLocks noChangeArrowheads="1"/>
          </p:cNvSpPr>
          <p:nvPr/>
        </p:nvSpPr>
        <p:spPr bwMode="auto">
          <a:xfrm>
            <a:off x="1524001" y="2728913"/>
            <a:ext cx="1476375" cy="400050"/>
          </a:xfrm>
          <a:prstGeom prst="rect">
            <a:avLst/>
          </a:prstGeom>
          <a:solidFill>
            <a:srgbClr val="4CB95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+mn-lt"/>
                <a:cs typeface="Comic Sans MS" charset="0"/>
              </a:rPr>
              <a:t>Pregnancy</a:t>
            </a:r>
          </a:p>
        </p:txBody>
      </p:sp>
      <p:sp>
        <p:nvSpPr>
          <p:cNvPr id="167941" name="TextBox 9"/>
          <p:cNvSpPr txBox="1">
            <a:spLocks noChangeArrowheads="1"/>
          </p:cNvSpPr>
          <p:nvPr/>
        </p:nvSpPr>
        <p:spPr bwMode="auto">
          <a:xfrm>
            <a:off x="1555750" y="4076701"/>
            <a:ext cx="2884488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FF0000"/>
                </a:solidFill>
                <a:latin typeface="+mn-lt"/>
                <a:cs typeface="Comic Sans MS" charset="0"/>
              </a:rPr>
              <a:t>Additional Diagnostic evaluation</a:t>
            </a:r>
          </a:p>
        </p:txBody>
      </p:sp>
      <p:sp>
        <p:nvSpPr>
          <p:cNvPr id="167942" name="TextBox 10"/>
          <p:cNvSpPr txBox="1">
            <a:spLocks noChangeArrowheads="1"/>
          </p:cNvSpPr>
          <p:nvPr/>
        </p:nvSpPr>
        <p:spPr bwMode="auto">
          <a:xfrm>
            <a:off x="4727577" y="5445125"/>
            <a:ext cx="2940842" cy="1015663"/>
          </a:xfrm>
          <a:prstGeom prst="rect">
            <a:avLst/>
          </a:prstGeom>
          <a:solidFill>
            <a:srgbClr val="FF952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+mn-lt"/>
              </a:rPr>
              <a:t>If evaluation is complete, to consider alternative treatments </a:t>
            </a:r>
          </a:p>
        </p:txBody>
      </p:sp>
      <p:sp>
        <p:nvSpPr>
          <p:cNvPr id="167944" name="TextBox 12"/>
          <p:cNvSpPr txBox="1">
            <a:spLocks noChangeArrowheads="1"/>
          </p:cNvSpPr>
          <p:nvPr/>
        </p:nvSpPr>
        <p:spPr bwMode="auto">
          <a:xfrm>
            <a:off x="1555751" y="5445126"/>
            <a:ext cx="2740026" cy="1323439"/>
          </a:xfrm>
          <a:prstGeom prst="rect">
            <a:avLst/>
          </a:prstGeom>
          <a:solidFill>
            <a:srgbClr val="17BB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+mn-lt"/>
              </a:rPr>
              <a:t> </a:t>
            </a:r>
            <a:r>
              <a:rPr lang="en-US" sz="2000" b="1" dirty="0">
                <a:solidFill>
                  <a:srgbClr val="051AAD"/>
                </a:solidFill>
                <a:latin typeface="+mn-lt"/>
              </a:rPr>
              <a:t>Examination of the uterine cavity </a:t>
            </a:r>
          </a:p>
          <a:p>
            <a:pPr algn="ctr" eaLnBrk="1" hangingPunct="1"/>
            <a:r>
              <a:rPr lang="en-US" sz="2000" b="1" dirty="0">
                <a:latin typeface="+mn-lt"/>
              </a:rPr>
              <a:t>HSG, SIS, or hysteroscopy </a:t>
            </a:r>
          </a:p>
        </p:txBody>
      </p:sp>
      <p:sp>
        <p:nvSpPr>
          <p:cNvPr id="167945" name="TextBox 13"/>
          <p:cNvSpPr txBox="1">
            <a:spLocks noChangeArrowheads="1"/>
          </p:cNvSpPr>
          <p:nvPr/>
        </p:nvSpPr>
        <p:spPr bwMode="auto">
          <a:xfrm>
            <a:off x="5519739" y="3716339"/>
            <a:ext cx="4752975" cy="1323975"/>
          </a:xfrm>
          <a:prstGeom prst="rect">
            <a:avLst/>
          </a:prstGeom>
          <a:solidFill>
            <a:srgbClr val="17BB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51AAD"/>
                </a:solidFill>
                <a:latin typeface="+mn-lt"/>
              </a:rPr>
              <a:t>Evaluation of tubal patency</a:t>
            </a:r>
          </a:p>
          <a:p>
            <a:pPr algn="ctr" eaLnBrk="1" hangingPunct="1"/>
            <a:r>
              <a:rPr lang="en-US" sz="2000" b="1" dirty="0">
                <a:latin typeface="+mn-lt"/>
              </a:rPr>
              <a:t>HSG, SIS, HYCOSY, Laparoscopy</a:t>
            </a:r>
          </a:p>
          <a:p>
            <a:pPr algn="ctr" eaLnBrk="1" hangingPunct="1"/>
            <a:r>
              <a:rPr lang="en-US" sz="2000" b="1" dirty="0">
                <a:latin typeface="+mn-lt"/>
              </a:rPr>
              <a:t>All complementary</a:t>
            </a:r>
          </a:p>
          <a:p>
            <a:pPr algn="ctr" eaLnBrk="1" hangingPunct="1"/>
            <a:r>
              <a:rPr lang="en-US" sz="2000" b="1" dirty="0">
                <a:latin typeface="+mn-lt"/>
              </a:rPr>
              <a:t>Pelvic pathology – laparoscopy early </a:t>
            </a:r>
          </a:p>
        </p:txBody>
      </p:sp>
      <p:sp>
        <p:nvSpPr>
          <p:cNvPr id="167946" name="TextBox 14"/>
          <p:cNvSpPr txBox="1">
            <a:spLocks noChangeArrowheads="1"/>
          </p:cNvSpPr>
          <p:nvPr/>
        </p:nvSpPr>
        <p:spPr bwMode="auto">
          <a:xfrm>
            <a:off x="8966200" y="5599012"/>
            <a:ext cx="2897188" cy="1015663"/>
          </a:xfrm>
          <a:prstGeom prst="rect">
            <a:avLst/>
          </a:prstGeom>
          <a:solidFill>
            <a:srgbClr val="FFC54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51AAD"/>
                </a:solidFill>
                <a:latin typeface="+mn-lt"/>
                <a:cs typeface="Comic Sans MS" charset="0"/>
              </a:rPr>
              <a:t>PCT</a:t>
            </a:r>
            <a:r>
              <a:rPr lang="en-US" sz="2000" b="1" dirty="0">
                <a:latin typeface="+mn-lt"/>
                <a:cs typeface="Comic Sans MS" charset="0"/>
              </a:rPr>
              <a:t> and </a:t>
            </a:r>
            <a:r>
              <a:rPr lang="en-US" sz="2000" b="1" dirty="0">
                <a:solidFill>
                  <a:srgbClr val="051AAD"/>
                </a:solidFill>
                <a:latin typeface="+mn-lt"/>
                <a:cs typeface="Comic Sans MS" charset="0"/>
              </a:rPr>
              <a:t>EB</a:t>
            </a:r>
          </a:p>
          <a:p>
            <a:pPr algn="ctr" eaLnBrk="1" hangingPunct="1"/>
            <a:r>
              <a:rPr lang="en-US" sz="2000" b="1" dirty="0">
                <a:latin typeface="+mn-lt"/>
                <a:cs typeface="Comic Sans MS" charset="0"/>
              </a:rPr>
              <a:t>Not recommended as standard evaluation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7807569" y="755039"/>
            <a:ext cx="1158631" cy="633291"/>
          </a:xfrm>
          <a:prstGeom prst="straightConnector1">
            <a:avLst/>
          </a:prstGeom>
          <a:ln w="28575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endCxn id="167938" idx="0"/>
          </p:cNvCxnSpPr>
          <p:nvPr/>
        </p:nvCxnSpPr>
        <p:spPr>
          <a:xfrm flipH="1">
            <a:off x="2945608" y="795320"/>
            <a:ext cx="2250910" cy="608824"/>
          </a:xfrm>
          <a:prstGeom prst="straightConnector1">
            <a:avLst/>
          </a:prstGeom>
          <a:ln w="28575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232027" y="2232728"/>
            <a:ext cx="876298" cy="49468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67939" idx="0"/>
          </p:cNvCxnSpPr>
          <p:nvPr/>
        </p:nvCxnSpPr>
        <p:spPr>
          <a:xfrm>
            <a:off x="3071814" y="2130426"/>
            <a:ext cx="2016125" cy="29051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7939" idx="2"/>
            <a:endCxn id="167941" idx="0"/>
          </p:cNvCxnSpPr>
          <p:nvPr/>
        </p:nvCxnSpPr>
        <p:spPr>
          <a:xfrm flipH="1">
            <a:off x="2997994" y="3128824"/>
            <a:ext cx="2089945" cy="94787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7941" idx="3"/>
          </p:cNvCxnSpPr>
          <p:nvPr/>
        </p:nvCxnSpPr>
        <p:spPr>
          <a:xfrm>
            <a:off x="4440238" y="4430713"/>
            <a:ext cx="1079500" cy="635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7941" idx="2"/>
          </p:cNvCxnSpPr>
          <p:nvPr/>
        </p:nvCxnSpPr>
        <p:spPr>
          <a:xfrm>
            <a:off x="2997994" y="4784725"/>
            <a:ext cx="0" cy="6604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7939" idx="2"/>
          </p:cNvCxnSpPr>
          <p:nvPr/>
        </p:nvCxnSpPr>
        <p:spPr>
          <a:xfrm flipH="1">
            <a:off x="5087938" y="3128824"/>
            <a:ext cx="1" cy="231630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956" name="TextBox 33"/>
          <p:cNvSpPr txBox="1">
            <a:spLocks noChangeArrowheads="1"/>
          </p:cNvSpPr>
          <p:nvPr/>
        </p:nvSpPr>
        <p:spPr bwMode="auto">
          <a:xfrm>
            <a:off x="0" y="-36115"/>
            <a:ext cx="3576639" cy="584775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C00000"/>
                </a:solidFill>
                <a:latin typeface="+mn-lt"/>
              </a:rPr>
              <a:t>Summary Female</a:t>
            </a:r>
            <a:endParaRPr lang="en-US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1595" y="1972072"/>
            <a:ext cx="708025" cy="3706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Comic Sans MS" charset="0"/>
                <a:cs typeface="Comic Sans MS" charset="0"/>
              </a:rPr>
              <a:t>OI</a:t>
            </a:r>
          </a:p>
        </p:txBody>
      </p:sp>
      <p:cxnSp>
        <p:nvCxnSpPr>
          <p:cNvPr id="9" name="Straight Arrow Connector 8"/>
          <p:cNvCxnSpPr>
            <a:stCxn id="167938" idx="2"/>
            <a:endCxn id="7" idx="0"/>
          </p:cNvCxnSpPr>
          <p:nvPr/>
        </p:nvCxnSpPr>
        <p:spPr>
          <a:xfrm>
            <a:off x="2945607" y="1804194"/>
            <a:ext cx="0" cy="1678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11">
            <a:extLst>
              <a:ext uri="{FF2B5EF4-FFF2-40B4-BE49-F238E27FC236}">
                <a16:creationId xmlns:a16="http://schemas.microsoft.com/office/drawing/2014/main" id="{E9FC366D-0539-B54E-AD5C-DCB558AFD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569" y="1388331"/>
            <a:ext cx="2850906" cy="708025"/>
          </a:xfrm>
          <a:prstGeom prst="rect">
            <a:avLst/>
          </a:prstGeom>
          <a:solidFill>
            <a:srgbClr val="17BB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+mn-lt"/>
                <a:cs typeface="Comic Sans MS" charset="0"/>
              </a:rPr>
              <a:t>If at 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Comic Sans MS" charset="0"/>
              </a:rPr>
              <a:t>↑</a:t>
            </a:r>
            <a:r>
              <a:rPr lang="en-US" sz="2000" b="1" dirty="0">
                <a:latin typeface="+mn-lt"/>
                <a:cs typeface="Comic Sans MS" charset="0"/>
              </a:rPr>
              <a:t> risk of DOR</a:t>
            </a:r>
          </a:p>
          <a:p>
            <a:pPr algn="ctr" eaLnBrk="1" hangingPunct="1"/>
            <a:r>
              <a:rPr lang="en-US" sz="2000" b="1" dirty="0">
                <a:solidFill>
                  <a:srgbClr val="051AAD"/>
                </a:solidFill>
                <a:latin typeface="+mn-lt"/>
                <a:cs typeface="Comic Sans MS" charset="0"/>
              </a:rPr>
              <a:t>ORT</a:t>
            </a:r>
            <a:r>
              <a:rPr lang="en-US" sz="2000" b="1" dirty="0">
                <a:solidFill>
                  <a:srgbClr val="223EAD"/>
                </a:solidFill>
                <a:latin typeface="+mn-lt"/>
                <a:cs typeface="Comic Sans MS" charset="0"/>
              </a:rPr>
              <a:t> </a:t>
            </a:r>
            <a:r>
              <a:rPr lang="en-US" sz="2000" b="1" dirty="0">
                <a:latin typeface="+mn-lt"/>
                <a:cs typeface="Comic Sans MS" charset="0"/>
              </a:rPr>
              <a:t>– AFC, AMH, FSH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9D6CC1-DC0C-AD41-A451-6B8A24F46CB0}"/>
              </a:ext>
            </a:extLst>
          </p:cNvPr>
          <p:cNvCxnSpPr/>
          <p:nvPr/>
        </p:nvCxnSpPr>
        <p:spPr>
          <a:xfrm>
            <a:off x="7158892" y="716538"/>
            <a:ext cx="0" cy="29998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3A7CBC4-2AFA-1A47-AB1F-F2D3C9643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123" y="16444"/>
            <a:ext cx="1356878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7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D377DEA-7456-C64E-92D3-70025E4D52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848783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1C41B81-89F0-5740-93F9-D4907499E5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5123" y="16444"/>
            <a:ext cx="1356878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1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7053176-2594-3548-8DD0-96B640D43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67176"/>
              </p:ext>
            </p:extLst>
          </p:nvPr>
        </p:nvGraphicFramePr>
        <p:xfrm>
          <a:off x="146050" y="0"/>
          <a:ext cx="12045950" cy="674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AFEF93E-A984-CA4D-8277-718D54AD2997}"/>
              </a:ext>
            </a:extLst>
          </p:cNvPr>
          <p:cNvSpPr/>
          <p:nvPr/>
        </p:nvSpPr>
        <p:spPr>
          <a:xfrm>
            <a:off x="6491287" y="2006733"/>
            <a:ext cx="4399451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6600"/>
                </a:solidFill>
                <a:latin typeface="Calibri Regular"/>
                <a:cs typeface="Comic Sans MS" charset="0"/>
              </a:rPr>
              <a:t>Additional investigations have not been shown to improve pregnancy rates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0A421-2838-DC49-B292-8255515842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5123" y="16444"/>
            <a:ext cx="1356878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9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604593" y="1"/>
            <a:ext cx="9099919" cy="60007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kumimoji="1" lang="en-US" sz="3200" b="1" dirty="0">
                <a:solidFill>
                  <a:srgbClr val="800000"/>
                </a:solidFill>
                <a:cs typeface="Times New Roman" charset="0"/>
              </a:rPr>
              <a:t>Standard or Basic Investigations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14" y="692150"/>
            <a:ext cx="5543550" cy="6165850"/>
          </a:xfrm>
          <a:ln>
            <a:solidFill>
              <a:srgbClr val="660066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ct val="50000"/>
              </a:spcBef>
              <a:buNone/>
              <a:defRPr/>
            </a:pPr>
            <a:r>
              <a:rPr kumimoji="1" lang="en-US" sz="2200" b="1" u="sng" dirty="0">
                <a:solidFill>
                  <a:srgbClr val="000090"/>
                </a:solidFill>
                <a:latin typeface="Calibri Regular"/>
                <a:cs typeface="Times New Roman" charset="0"/>
              </a:rPr>
              <a:t>A.RCOG Guidelines </a:t>
            </a:r>
          </a:p>
          <a:p>
            <a:pPr marL="0" indent="0">
              <a:lnSpc>
                <a:spcPct val="120000"/>
              </a:lnSpc>
              <a:spcBef>
                <a:spcPct val="50000"/>
              </a:spcBef>
              <a:buNone/>
              <a:defRPr/>
            </a:pPr>
            <a:endParaRPr kumimoji="1" lang="en-US" sz="2200" b="1" u="sng" dirty="0">
              <a:solidFill>
                <a:srgbClr val="000090"/>
              </a:solidFill>
              <a:latin typeface="Calibri Regular"/>
              <a:cs typeface="Times New Roman" charset="0"/>
            </a:endParaRP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kumimoji="1" lang="en-US" sz="2000" b="1" dirty="0">
                <a:solidFill>
                  <a:srgbClr val="FF6600"/>
                </a:solidFill>
                <a:latin typeface="Calibri Regular"/>
                <a:cs typeface="Times New Roman" charset="0"/>
              </a:rPr>
              <a:t>Basic semen analysis – </a:t>
            </a:r>
            <a:r>
              <a:rPr kumimoji="1" lang="en-US" sz="2000" b="1" dirty="0">
                <a:latin typeface="Calibri Regular"/>
                <a:cs typeface="Times New Roman" charset="0"/>
              </a:rPr>
              <a:t>identify sperm defects</a:t>
            </a: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  <a:buAutoNum type="arabicPeriod"/>
              <a:defRPr/>
            </a:pPr>
            <a:endParaRPr kumimoji="1" lang="en-US" sz="2000" b="1" dirty="0">
              <a:solidFill>
                <a:srgbClr val="00FF00"/>
              </a:solidFill>
              <a:latin typeface="Calibri Regular"/>
              <a:cs typeface="Times New Roman" charset="0"/>
            </a:endParaRP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kumimoji="1" lang="en-US" sz="2000" b="1" dirty="0">
                <a:solidFill>
                  <a:srgbClr val="FF6600"/>
                </a:solidFill>
                <a:latin typeface="Calibri Regular"/>
                <a:cs typeface="Times New Roman" charset="0"/>
              </a:rPr>
              <a:t>Tubal evaluation </a:t>
            </a:r>
            <a:r>
              <a:rPr kumimoji="1" lang="en-US" sz="2000" b="1" dirty="0">
                <a:solidFill>
                  <a:srgbClr val="0000FF"/>
                </a:solidFill>
                <a:latin typeface="Calibri Regular"/>
                <a:cs typeface="Times New Roman" charset="0"/>
              </a:rPr>
              <a:t>– By HSG                      </a:t>
            </a:r>
            <a:r>
              <a:rPr kumimoji="1" lang="en-US" sz="2000" b="1" dirty="0">
                <a:latin typeface="Calibri Regular"/>
                <a:cs typeface="Times New Roman" charset="0"/>
              </a:rPr>
              <a:t>Document normal endometrial cavity &amp; tubal patency, less predictive of pelvic pathology</a:t>
            </a: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  <a:defRPr/>
            </a:pPr>
            <a:endParaRPr kumimoji="1" lang="en-US" sz="2000" b="1" dirty="0">
              <a:solidFill>
                <a:srgbClr val="00FF00"/>
              </a:solidFill>
              <a:latin typeface="Calibri Regular"/>
              <a:cs typeface="Times New Roman" charset="0"/>
            </a:endParaRP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kumimoji="1" lang="en-US" sz="2000" b="1" dirty="0">
                <a:solidFill>
                  <a:srgbClr val="FF6600"/>
                </a:solidFill>
                <a:latin typeface="Calibri Regular"/>
                <a:cs typeface="Times New Roman" charset="0"/>
              </a:rPr>
              <a:t>Mid luteal serum Progesterone –</a:t>
            </a:r>
            <a:r>
              <a:rPr kumimoji="1" lang="en-US" sz="2000" b="1" dirty="0">
                <a:solidFill>
                  <a:srgbClr val="00FF00"/>
                </a:solidFill>
                <a:latin typeface="Calibri Regular"/>
                <a:cs typeface="Times New Roman" charset="0"/>
              </a:rPr>
              <a:t>                </a:t>
            </a:r>
            <a:r>
              <a:rPr kumimoji="1" lang="en-US" sz="2000" b="1" dirty="0">
                <a:latin typeface="Calibri Regular"/>
                <a:cs typeface="Times New Roman" charset="0"/>
              </a:rPr>
              <a:t>Detect ovulation</a:t>
            </a:r>
            <a:endParaRPr kumimoji="1" lang="en-US" sz="2000" b="1" dirty="0">
              <a:solidFill>
                <a:srgbClr val="00FF00"/>
              </a:solidFill>
              <a:latin typeface="Calibri Regular"/>
              <a:cs typeface="Times New Roman" charset="0"/>
            </a:endParaRPr>
          </a:p>
          <a:p>
            <a:pPr>
              <a:lnSpc>
                <a:spcPct val="120000"/>
              </a:lnSpc>
              <a:defRPr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0092" y="692150"/>
            <a:ext cx="5934258" cy="6165850"/>
          </a:xfrm>
          <a:ln>
            <a:solidFill>
              <a:srgbClr val="660066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ct val="50000"/>
              </a:spcBef>
              <a:buNone/>
              <a:defRPr/>
            </a:pPr>
            <a:r>
              <a:rPr kumimoji="1" lang="en-US" sz="2200" b="1" u="sng" dirty="0">
                <a:solidFill>
                  <a:srgbClr val="000090"/>
                </a:solidFill>
                <a:latin typeface="Calibri Regular"/>
                <a:cs typeface="Times New Roman" charset="0"/>
              </a:rPr>
              <a:t>B. ASRM Guidelines</a:t>
            </a:r>
          </a:p>
          <a:p>
            <a:pPr marL="0" indent="0">
              <a:lnSpc>
                <a:spcPct val="120000"/>
              </a:lnSpc>
              <a:spcBef>
                <a:spcPct val="50000"/>
              </a:spcBef>
              <a:buNone/>
              <a:defRPr/>
            </a:pPr>
            <a:endParaRPr kumimoji="1" lang="en-US" sz="2200" b="1" u="sng" dirty="0">
              <a:solidFill>
                <a:srgbClr val="000090"/>
              </a:solidFill>
              <a:latin typeface="Calibri Regular"/>
              <a:cs typeface="Times New Roman" charset="0"/>
            </a:endParaRPr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kumimoji="1" lang="en-US" sz="2000" b="1" dirty="0">
                <a:solidFill>
                  <a:srgbClr val="FF6600"/>
                </a:solidFill>
                <a:latin typeface="Calibri Regular"/>
                <a:cs typeface="Times New Roman" charset="0"/>
              </a:rPr>
              <a:t>1.Basic semen analysis - </a:t>
            </a:r>
            <a:r>
              <a:rPr lang="en-US" sz="2000" b="1" dirty="0">
                <a:latin typeface="Calibri Regular"/>
                <a:cs typeface="Comic Sans MS" charset="0"/>
              </a:rPr>
              <a:t>there may be a degree of overlap between ‘normal’ and ‘abnormal’ values</a:t>
            </a:r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endParaRPr kumimoji="1" lang="en-US" sz="2000" b="1" dirty="0">
              <a:solidFill>
                <a:srgbClr val="FF6600"/>
              </a:solidFill>
              <a:latin typeface="Calibri Regular"/>
              <a:cs typeface="Comic Sans MS" charset="0"/>
            </a:endParaRPr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kumimoji="1" lang="en-US" sz="2000" b="1" dirty="0">
                <a:solidFill>
                  <a:srgbClr val="FF6600"/>
                </a:solidFill>
                <a:latin typeface="Calibri Regular"/>
                <a:cs typeface="Times New Roman" charset="0"/>
              </a:rPr>
              <a:t>2. HSG </a:t>
            </a:r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endParaRPr kumimoji="1" lang="en-US" sz="2000" b="1" dirty="0">
              <a:solidFill>
                <a:srgbClr val="FF6600"/>
              </a:solidFill>
              <a:latin typeface="Calibri Regular"/>
              <a:cs typeface="Times New Roman" charset="0"/>
            </a:endParaRPr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kumimoji="1" lang="en-US" sz="2000" b="1" dirty="0">
                <a:solidFill>
                  <a:srgbClr val="FF6600"/>
                </a:solidFill>
                <a:latin typeface="Calibri Regular"/>
                <a:cs typeface="Times New Roman" charset="0"/>
              </a:rPr>
              <a:t>3. Assessment of occurrence &amp; adequacy of ovulation </a:t>
            </a:r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kumimoji="1" lang="en-US" sz="2000" b="1" dirty="0">
                <a:solidFill>
                  <a:srgbClr val="0000FF"/>
                </a:solidFill>
                <a:latin typeface="Calibri Regular"/>
                <a:cs typeface="Times New Roman" charset="0"/>
              </a:rPr>
              <a:t>Mid-luteal serum progesterone</a:t>
            </a:r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kumimoji="1" lang="en-US" sz="2000" b="1" dirty="0">
                <a:solidFill>
                  <a:srgbClr val="0000FF"/>
                </a:solidFill>
                <a:latin typeface="Calibri Regular"/>
                <a:cs typeface="Times New Roman" charset="0"/>
              </a:rPr>
              <a:t>LH surge in urine </a:t>
            </a:r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endParaRPr kumimoji="1" lang="en-US" sz="2000" b="1" dirty="0">
              <a:solidFill>
                <a:srgbClr val="0000FF"/>
              </a:solidFill>
              <a:latin typeface="Calibri Regular"/>
              <a:cs typeface="Times New Roman" charset="0"/>
            </a:endParaRPr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kumimoji="1" lang="en-US" sz="2000" b="1" dirty="0">
                <a:solidFill>
                  <a:srgbClr val="FF6600"/>
                </a:solidFill>
                <a:latin typeface="Calibri Regular"/>
                <a:cs typeface="Times New Roman" charset="0"/>
              </a:rPr>
              <a:t>4. Laparoscopy</a:t>
            </a:r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endParaRPr kumimoji="1" lang="en-US" sz="2000" b="1" dirty="0">
              <a:solidFill>
                <a:srgbClr val="FF6600"/>
              </a:solidFill>
              <a:latin typeface="Calibri Regular"/>
              <a:cs typeface="Times New Roman" charset="0"/>
            </a:endParaRPr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kumimoji="1" lang="en-US" sz="2000" b="1" dirty="0">
                <a:solidFill>
                  <a:srgbClr val="FF6600"/>
                </a:solidFill>
                <a:latin typeface="Calibri Regular"/>
                <a:cs typeface="Times New Roman" charset="0"/>
              </a:rPr>
              <a:t>5. Hysteroscopy</a:t>
            </a:r>
          </a:p>
          <a:p>
            <a:pPr>
              <a:lnSpc>
                <a:spcPct val="120000"/>
              </a:lnSpc>
              <a:defRPr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6AE07E-4F02-2145-B52C-BE2F33498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123" y="16444"/>
            <a:ext cx="1356878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9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08848" y="0"/>
            <a:ext cx="11698991" cy="671513"/>
          </a:xfrm>
        </p:spPr>
        <p:txBody>
          <a:bodyPr>
            <a:noAutofit/>
          </a:bodyPr>
          <a:lstStyle/>
          <a:p>
            <a:pPr algn="ctr"/>
            <a:br>
              <a:rPr kumimoji="1" lang="en-US" sz="3200" b="1" dirty="0">
                <a:solidFill>
                  <a:srgbClr val="800000"/>
                </a:solidFill>
                <a:cs typeface="Times New Roman" charset="0"/>
              </a:rPr>
            </a:br>
            <a:r>
              <a:rPr kumimoji="1" lang="en-US" sz="3200" b="1" dirty="0">
                <a:solidFill>
                  <a:srgbClr val="800000"/>
                </a:solidFill>
                <a:cs typeface="Times New Roman" charset="0"/>
              </a:rPr>
              <a:t>Supplementary/Advanced Investigations</a:t>
            </a:r>
            <a:br>
              <a:rPr kumimoji="1" lang="en-US" sz="4800" b="1" dirty="0">
                <a:solidFill>
                  <a:srgbClr val="000090"/>
                </a:solidFill>
                <a:cs typeface="Times New Roman" charset="0"/>
              </a:rPr>
            </a:b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848" y="836614"/>
            <a:ext cx="5599815" cy="6021387"/>
          </a:xfrm>
          <a:ln>
            <a:solidFill>
              <a:srgbClr val="660066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ct val="50000"/>
              </a:spcBef>
              <a:buNone/>
              <a:defRPr/>
            </a:pPr>
            <a:r>
              <a:rPr kumimoji="1" lang="en-US" sz="2400" b="1" u="sng" dirty="0">
                <a:solidFill>
                  <a:srgbClr val="000090"/>
                </a:solidFill>
                <a:latin typeface="Calibri Regular"/>
                <a:cs typeface="Times New Roman" charset="0"/>
              </a:rPr>
              <a:t>A. RCOG</a:t>
            </a:r>
            <a:endParaRPr kumimoji="1" lang="en-US" sz="2400" b="1" dirty="0">
              <a:solidFill>
                <a:srgbClr val="000090"/>
              </a:solidFill>
              <a:latin typeface="Calibri Regular"/>
              <a:cs typeface="Times New Roman" charset="0"/>
            </a:endParaRPr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kumimoji="1" lang="en-US" sz="2000" b="1" dirty="0">
                <a:latin typeface="Calibri Regular"/>
                <a:cs typeface="Times New Roman" charset="0"/>
              </a:rPr>
              <a:t>Predict the chance of conception but do </a:t>
            </a:r>
            <a:r>
              <a:rPr kumimoji="1" lang="en-US" sz="2000" b="1" u="sng" dirty="0">
                <a:latin typeface="Calibri Regular"/>
                <a:cs typeface="Times New Roman" charset="0"/>
              </a:rPr>
              <a:t>not influence the outcome of treatment</a:t>
            </a:r>
            <a:r>
              <a:rPr kumimoji="1" lang="en-US" sz="2000" b="1" dirty="0">
                <a:latin typeface="Calibri Regular"/>
                <a:cs typeface="Times New Roman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endParaRPr kumimoji="1" lang="en-US" sz="2000" b="1" dirty="0">
              <a:solidFill>
                <a:schemeClr val="accent2">
                  <a:lumMod val="75000"/>
                </a:schemeClr>
              </a:solidFill>
              <a:latin typeface="Calibri Regular"/>
              <a:cs typeface="Times New Roman" charset="0"/>
            </a:endParaRP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kumimoji="1" lang="en-US" sz="2000" b="1" dirty="0">
                <a:solidFill>
                  <a:srgbClr val="FF6600"/>
                </a:solidFill>
                <a:latin typeface="Calibri Regular"/>
                <a:cs typeface="Times New Roman" charset="0"/>
              </a:rPr>
              <a:t>Laparoscopy</a:t>
            </a: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  <a:buFont typeface="+mj-lt"/>
              <a:buAutoNum type="arabicPeriod"/>
              <a:defRPr/>
            </a:pPr>
            <a:endParaRPr kumimoji="1" lang="en-US" sz="2000" b="1" dirty="0">
              <a:solidFill>
                <a:srgbClr val="FF6600"/>
              </a:solidFill>
              <a:latin typeface="Calibri Regular"/>
              <a:cs typeface="Times New Roman" charset="0"/>
            </a:endParaRP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kumimoji="1" lang="en-US" sz="2000" b="1" dirty="0">
                <a:solidFill>
                  <a:srgbClr val="FF6600"/>
                </a:solidFill>
                <a:latin typeface="Calibri Regular"/>
                <a:cs typeface="Times New Roman" charset="0"/>
              </a:rPr>
              <a:t>Hysteroscopy</a:t>
            </a: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  <a:buFont typeface="+mj-lt"/>
              <a:buAutoNum type="arabicPeriod"/>
              <a:defRPr/>
            </a:pPr>
            <a:endParaRPr kumimoji="1" lang="en-US" sz="2000" b="1" dirty="0">
              <a:solidFill>
                <a:srgbClr val="FF6600"/>
              </a:solidFill>
              <a:latin typeface="Calibri Regular"/>
              <a:cs typeface="Times New Roman" charset="0"/>
            </a:endParaRP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kumimoji="1" lang="en-US" sz="2000" b="1" dirty="0">
                <a:solidFill>
                  <a:srgbClr val="FF6600"/>
                </a:solidFill>
                <a:latin typeface="Calibri Regular"/>
                <a:cs typeface="Times New Roman" charset="0"/>
              </a:rPr>
              <a:t>Follicular scanning</a:t>
            </a: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  <a:buFont typeface="+mj-lt"/>
              <a:buAutoNum type="arabicPeriod"/>
              <a:defRPr/>
            </a:pPr>
            <a:endParaRPr kumimoji="1" lang="en-US" sz="2000" b="1" dirty="0">
              <a:solidFill>
                <a:schemeClr val="accent2">
                  <a:lumMod val="75000"/>
                </a:schemeClr>
              </a:solidFill>
              <a:latin typeface="Calibri Regular"/>
              <a:cs typeface="Times New Roman" charset="0"/>
            </a:endParaRP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kumimoji="1" lang="en-US" sz="2000" b="1" dirty="0">
                <a:solidFill>
                  <a:srgbClr val="FF6600"/>
                </a:solidFill>
                <a:latin typeface="Calibri Regular"/>
                <a:cs typeface="Times New Roman" charset="0"/>
              </a:rPr>
              <a:t>Endometrial biopsy – </a:t>
            </a:r>
            <a:r>
              <a:rPr kumimoji="1" lang="en-US" sz="2000" b="1" dirty="0">
                <a:latin typeface="Calibri Regular"/>
                <a:cs typeface="Times New Roman" charset="0"/>
              </a:rPr>
              <a:t>Not indicated except TRO </a:t>
            </a:r>
            <a:r>
              <a:rPr kumimoji="1" lang="en-US" sz="2000" b="1" dirty="0" err="1">
                <a:latin typeface="Calibri Regular"/>
                <a:cs typeface="Times New Roman" charset="0"/>
              </a:rPr>
              <a:t>Kochs</a:t>
            </a:r>
            <a:r>
              <a:rPr kumimoji="1" lang="en-US" sz="2000" b="1" dirty="0">
                <a:latin typeface="Calibri Regular"/>
                <a:cs typeface="Times New Roman" charset="0"/>
              </a:rPr>
              <a:t> or chronic endometritis </a:t>
            </a: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  <a:buFont typeface="+mj-lt"/>
              <a:buAutoNum type="arabicPeriod"/>
              <a:defRPr/>
            </a:pPr>
            <a:endParaRPr kumimoji="1" lang="en-US" sz="2000" b="1" dirty="0">
              <a:solidFill>
                <a:schemeClr val="accent2">
                  <a:lumMod val="75000"/>
                </a:schemeClr>
              </a:solidFill>
              <a:latin typeface="Calibri Regular"/>
              <a:cs typeface="Times New Roman" charset="0"/>
            </a:endParaRP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kumimoji="1" lang="en-US" sz="2000" b="1" dirty="0">
                <a:solidFill>
                  <a:srgbClr val="FF6600"/>
                </a:solidFill>
                <a:latin typeface="Calibri Regular"/>
                <a:cs typeface="Times New Roman" charset="0"/>
              </a:rPr>
              <a:t>Post-coital test 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34819" name="Content Placeholder 3"/>
          <p:cNvSpPr>
            <a:spLocks noGrp="1"/>
          </p:cNvSpPr>
          <p:nvPr>
            <p:ph sz="half" idx="2"/>
          </p:nvPr>
        </p:nvSpPr>
        <p:spPr>
          <a:xfrm>
            <a:off x="6149741" y="836614"/>
            <a:ext cx="6034323" cy="6021387"/>
          </a:xfrm>
          <a:ln>
            <a:solidFill>
              <a:srgbClr val="660066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kumimoji="1" lang="en-US" sz="2000" b="1" u="sng" dirty="0">
                <a:solidFill>
                  <a:srgbClr val="000090"/>
                </a:solidFill>
                <a:latin typeface="Calibri Regular"/>
                <a:cs typeface="Times New Roman" charset="0"/>
              </a:rPr>
              <a:t>B.ASRM</a:t>
            </a:r>
          </a:p>
          <a:p>
            <a:pPr marL="0" indent="0">
              <a:spcBef>
                <a:spcPct val="50000"/>
              </a:spcBef>
              <a:buNone/>
            </a:pPr>
            <a:endParaRPr kumimoji="1" lang="en-US" sz="2000" b="1" dirty="0">
              <a:solidFill>
                <a:srgbClr val="000090"/>
              </a:solidFill>
              <a:latin typeface="Calibri Regular"/>
              <a:cs typeface="Times New Roman" charset="0"/>
            </a:endParaRPr>
          </a:p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r>
              <a:rPr kumimoji="1" lang="en-US" sz="2000" b="1" dirty="0">
                <a:solidFill>
                  <a:srgbClr val="FF6600"/>
                </a:solidFill>
                <a:latin typeface="Calibri Regular"/>
                <a:cs typeface="Times New Roman" charset="0"/>
              </a:rPr>
              <a:t>1.Ovarian reserve tests: </a:t>
            </a:r>
          </a:p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r>
              <a:rPr kumimoji="1" lang="en-US" sz="2000" b="1" dirty="0">
                <a:latin typeface="Calibri Regular"/>
                <a:cs typeface="Times New Roman" charset="0"/>
              </a:rPr>
              <a:t>Follicular phase -  AMH,AFC, FSH, LH &amp; E2</a:t>
            </a:r>
          </a:p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r>
              <a:rPr kumimoji="1" lang="en-US" sz="2000" b="1" u="sng" dirty="0">
                <a:latin typeface="Calibri Regular"/>
                <a:cs typeface="Times New Roman" charset="0"/>
              </a:rPr>
              <a:t>Decreased ovarian reserve is detected in 11%</a:t>
            </a:r>
            <a:r>
              <a:rPr kumimoji="1" lang="en-US" sz="2000" b="1" dirty="0">
                <a:latin typeface="Calibri Regular"/>
                <a:cs typeface="Times New Roman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endParaRPr kumimoji="1" lang="en-US" sz="1400" b="1" dirty="0">
              <a:solidFill>
                <a:srgbClr val="3366FF"/>
              </a:solidFill>
              <a:latin typeface="Calibri Regular"/>
              <a:cs typeface="Times New Roman" charset="0"/>
            </a:endParaRPr>
          </a:p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r>
              <a:rPr kumimoji="1" lang="en-US" sz="2000" b="1" dirty="0">
                <a:solidFill>
                  <a:srgbClr val="FF6600"/>
                </a:solidFill>
                <a:latin typeface="Calibri Regular"/>
                <a:cs typeface="Times New Roman" charset="0"/>
              </a:rPr>
              <a:t>2. Sperm Function tests: </a:t>
            </a:r>
            <a:r>
              <a:rPr kumimoji="1" lang="en-US" sz="2000" b="1" dirty="0">
                <a:latin typeface="Calibri Regular"/>
                <a:cs typeface="Times New Roman" charset="0"/>
              </a:rPr>
              <a:t>Zona-free hamster egg penetration assay, </a:t>
            </a:r>
            <a:r>
              <a:rPr kumimoji="1" lang="en-US" sz="2000" b="1" dirty="0" err="1">
                <a:latin typeface="Calibri Regular"/>
                <a:cs typeface="Times New Roman" charset="0"/>
              </a:rPr>
              <a:t>Hemizona</a:t>
            </a:r>
            <a:r>
              <a:rPr kumimoji="1" lang="en-US" sz="2000" b="1" dirty="0">
                <a:latin typeface="Calibri Regular"/>
                <a:cs typeface="Times New Roman" charset="0"/>
              </a:rPr>
              <a:t> binding assay, Acrosome reaction assay, DFI                                                               </a:t>
            </a:r>
            <a:r>
              <a:rPr kumimoji="1" lang="en-US" sz="2000" b="1" u="sng" dirty="0">
                <a:solidFill>
                  <a:srgbClr val="FF0000"/>
                </a:solidFill>
                <a:latin typeface="Calibri Regular"/>
                <a:cs typeface="Times New Roman" charset="0"/>
              </a:rPr>
              <a:t>Not yet proven to adequately predict sperm function </a:t>
            </a:r>
          </a:p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endParaRPr kumimoji="1" lang="en-US" sz="2000" b="1" u="sng" dirty="0">
              <a:solidFill>
                <a:srgbClr val="FF0000"/>
              </a:solidFill>
              <a:latin typeface="Calibri Regular"/>
              <a:cs typeface="Times New Roman" charset="0"/>
            </a:endParaRPr>
          </a:p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r>
              <a:rPr kumimoji="1" lang="en-US" sz="2000" b="1" dirty="0">
                <a:solidFill>
                  <a:srgbClr val="FF6600"/>
                </a:solidFill>
                <a:latin typeface="Calibri Regular"/>
                <a:cs typeface="Times New Roman" charset="0"/>
              </a:rPr>
              <a:t> 3. IVF: </a:t>
            </a:r>
            <a:r>
              <a:rPr kumimoji="1" lang="en-US" sz="2000" b="1" dirty="0">
                <a:latin typeface="Calibri Regular"/>
                <a:cs typeface="Times New Roman" charset="0"/>
              </a:rPr>
              <a:t>serves diagnostic test </a:t>
            </a:r>
          </a:p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r>
              <a:rPr kumimoji="1" lang="en-US" sz="2000" b="1" dirty="0">
                <a:solidFill>
                  <a:srgbClr val="0000FF"/>
                </a:solidFill>
                <a:latin typeface="Calibri Regular"/>
                <a:cs typeface="Times New Roman" charset="0"/>
              </a:rPr>
              <a:t>Assessment of egg quality, sperm-egg interaction,  embryo development, quality of embryo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126DF-553F-2341-B12F-5A9402E08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123" y="16444"/>
            <a:ext cx="1356878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766763" y="0"/>
            <a:ext cx="10729913" cy="1143000"/>
          </a:xfrm>
        </p:spPr>
        <p:txBody>
          <a:bodyPr/>
          <a:lstStyle/>
          <a:p>
            <a:pPr algn="ctr"/>
            <a:r>
              <a:rPr kumimoji="1" lang="en-US" sz="2800" b="1" dirty="0">
                <a:solidFill>
                  <a:srgbClr val="800000"/>
                </a:solidFill>
                <a:cs typeface="Times New Roman" charset="0"/>
              </a:rPr>
              <a:t>ESHRE TASK FORCE ON </a:t>
            </a:r>
            <a:br>
              <a:rPr kumimoji="1" lang="en-US" sz="2800" b="1" dirty="0">
                <a:solidFill>
                  <a:srgbClr val="800000"/>
                </a:solidFill>
                <a:cs typeface="Times New Roman" charset="0"/>
              </a:rPr>
            </a:br>
            <a:r>
              <a:rPr kumimoji="1" lang="en-US" sz="2800" b="1" dirty="0">
                <a:solidFill>
                  <a:srgbClr val="800000"/>
                </a:solidFill>
                <a:cs typeface="Times New Roman" charset="0"/>
              </a:rPr>
              <a:t>INVESTIGATING AN INFERTILE COUPLE  </a:t>
            </a:r>
            <a:endParaRPr lang="en-US" sz="28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76365513"/>
              </p:ext>
            </p:extLst>
          </p:nvPr>
        </p:nvGraphicFramePr>
        <p:xfrm>
          <a:off x="355434" y="1196541"/>
          <a:ext cx="11403179" cy="5494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0615164-E31C-A949-9744-73EEF1B2CA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5123" y="16444"/>
            <a:ext cx="1356878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3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CB2D9D-A1C6-7749-B544-62D9F401A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670" y="-72863"/>
            <a:ext cx="9241150" cy="69308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A91473-67E4-B849-B771-FC9DAC29A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5123" y="16444"/>
            <a:ext cx="1356878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7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06393"/>
              </p:ext>
            </p:extLst>
          </p:nvPr>
        </p:nvGraphicFramePr>
        <p:xfrm>
          <a:off x="2035176" y="819150"/>
          <a:ext cx="818832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1671638" y="2574925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latin typeface="Calibri Regular"/>
              </a:rPr>
              <a:t>BBT</a:t>
            </a:r>
          </a:p>
          <a:p>
            <a:pPr eaLnBrk="1" hangingPunct="1"/>
            <a:r>
              <a:rPr lang="en-US" sz="1400" b="1" dirty="0">
                <a:latin typeface="Calibri Regular"/>
              </a:rPr>
              <a:t>(deg. F)</a:t>
            </a:r>
            <a:endParaRPr lang="en-US" sz="2000" b="1" dirty="0">
              <a:latin typeface="Calibri Regular"/>
            </a:endParaRP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5232400" y="4868863"/>
            <a:ext cx="129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latin typeface="Calibri Regular"/>
              </a:rPr>
              <a:t>Days</a:t>
            </a:r>
            <a:endParaRPr lang="en-US" sz="2000" b="1" dirty="0">
              <a:latin typeface="Calibri Regular"/>
            </a:endParaRPr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2890838" y="1052514"/>
            <a:ext cx="99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990000"/>
                </a:solidFill>
                <a:latin typeface="Calibri Regular"/>
              </a:rPr>
              <a:t>XXX</a:t>
            </a:r>
          </a:p>
          <a:p>
            <a:pPr eaLnBrk="1" hangingPunct="1"/>
            <a:r>
              <a:rPr lang="en-US" sz="1600" b="1" dirty="0" err="1">
                <a:solidFill>
                  <a:srgbClr val="990000"/>
                </a:solidFill>
                <a:latin typeface="Calibri Regular"/>
              </a:rPr>
              <a:t>Mensus</a:t>
            </a:r>
            <a:endParaRPr lang="en-US" sz="2000" b="1" dirty="0">
              <a:solidFill>
                <a:srgbClr val="990000"/>
              </a:solidFill>
              <a:latin typeface="Calibri Regular"/>
            </a:endParaRPr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5176838" y="1295400"/>
            <a:ext cx="228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99"/>
                </a:solidFill>
                <a:latin typeface="Calibri Regular"/>
              </a:rPr>
              <a:t>Urinary LH surge</a:t>
            </a:r>
            <a:endParaRPr lang="en-US" sz="2000" b="1" dirty="0">
              <a:solidFill>
                <a:srgbClr val="000099"/>
              </a:solidFill>
              <a:latin typeface="Calibri Regular"/>
            </a:endParaRPr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7158038" y="838200"/>
            <a:ext cx="228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99"/>
                </a:solidFill>
                <a:latin typeface="Calibri Regular"/>
              </a:rPr>
              <a:t>Serum Progesterone</a:t>
            </a:r>
            <a:endParaRPr lang="en-US" sz="2000" b="1" dirty="0">
              <a:solidFill>
                <a:srgbClr val="000099"/>
              </a:solidFill>
              <a:latin typeface="Calibri Regular"/>
            </a:endParaRPr>
          </a:p>
        </p:txBody>
      </p:sp>
      <p:sp>
        <p:nvSpPr>
          <p:cNvPr id="58375" name="Text Box 8"/>
          <p:cNvSpPr txBox="1">
            <a:spLocks noChangeArrowheads="1"/>
          </p:cNvSpPr>
          <p:nvPr/>
        </p:nvSpPr>
        <p:spPr bwMode="auto">
          <a:xfrm>
            <a:off x="8986838" y="1125538"/>
            <a:ext cx="167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990000"/>
                </a:solidFill>
                <a:latin typeface="Calibri Regular"/>
              </a:rPr>
              <a:t>Endometrial biopsy</a:t>
            </a:r>
            <a:endParaRPr lang="en-US" sz="2000" b="1" dirty="0">
              <a:solidFill>
                <a:srgbClr val="990000"/>
              </a:solidFill>
              <a:latin typeface="Calibri Regular"/>
            </a:endParaRPr>
          </a:p>
        </p:txBody>
      </p:sp>
      <p:sp>
        <p:nvSpPr>
          <p:cNvPr id="58376" name="Line 9"/>
          <p:cNvSpPr>
            <a:spLocks noChangeShapeType="1"/>
          </p:cNvSpPr>
          <p:nvPr/>
        </p:nvSpPr>
        <p:spPr bwMode="auto">
          <a:xfrm>
            <a:off x="6167438" y="1752600"/>
            <a:ext cx="0" cy="10668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 dirty="0">
              <a:latin typeface="Calibri Regular"/>
            </a:endParaRPr>
          </a:p>
        </p:txBody>
      </p:sp>
      <p:sp>
        <p:nvSpPr>
          <p:cNvPr id="58377" name="Line 10"/>
          <p:cNvSpPr>
            <a:spLocks noChangeShapeType="1"/>
          </p:cNvSpPr>
          <p:nvPr/>
        </p:nvSpPr>
        <p:spPr bwMode="auto">
          <a:xfrm>
            <a:off x="7920038" y="1143000"/>
            <a:ext cx="0" cy="4572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 dirty="0">
              <a:latin typeface="Calibri Regular"/>
            </a:endParaRPr>
          </a:p>
        </p:txBody>
      </p:sp>
      <p:sp>
        <p:nvSpPr>
          <p:cNvPr id="58378" name="Line 11"/>
          <p:cNvSpPr>
            <a:spLocks noChangeShapeType="1"/>
          </p:cNvSpPr>
          <p:nvPr/>
        </p:nvSpPr>
        <p:spPr bwMode="auto">
          <a:xfrm>
            <a:off x="9444038" y="1676400"/>
            <a:ext cx="0" cy="6858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 dirty="0">
              <a:latin typeface="Calibri Regular"/>
            </a:endParaRP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2095500" y="1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Calibri Regular"/>
                <a:cs typeface="Comic Sans MS"/>
              </a:rPr>
              <a:t>Methods of  evaluating ovulation</a:t>
            </a:r>
          </a:p>
        </p:txBody>
      </p:sp>
      <p:graphicFrame>
        <p:nvGraphicFramePr>
          <p:cNvPr id="58380" name="Object 13"/>
          <p:cNvGraphicFramePr>
            <a:graphicFrameLocks noChangeAspect="1"/>
          </p:cNvGraphicFramePr>
          <p:nvPr/>
        </p:nvGraphicFramePr>
        <p:xfrm>
          <a:off x="6319838" y="5063815"/>
          <a:ext cx="2286000" cy="163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Clip" r:id="rId5" imgW="2958084" imgH="2109521" progId="MS_ClipArt_Gallery.2">
                  <p:embed/>
                </p:oleObj>
              </mc:Choice>
              <mc:Fallback>
                <p:oleObj name="Clip" r:id="rId5" imgW="2958084" imgH="2109521" progId="MS_ClipArt_Gallery.2">
                  <p:embed/>
                  <p:pic>
                    <p:nvPicPr>
                      <p:cNvPr id="5838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838" y="5063815"/>
                        <a:ext cx="2286000" cy="163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1" name="Text Box 14"/>
          <p:cNvSpPr txBox="1">
            <a:spLocks noChangeArrowheads="1"/>
          </p:cNvSpPr>
          <p:nvPr/>
        </p:nvSpPr>
        <p:spPr bwMode="auto">
          <a:xfrm>
            <a:off x="8453094" y="5300663"/>
            <a:ext cx="22101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Calibri Regular"/>
              </a:rPr>
              <a:t>Follicular Monitoring by </a:t>
            </a:r>
          </a:p>
          <a:p>
            <a:pPr algn="ctr" eaLnBrk="1" hangingPunct="1"/>
            <a:r>
              <a:rPr lang="en-US" sz="2000" b="1" dirty="0">
                <a:latin typeface="Calibri Regular"/>
              </a:rPr>
              <a:t>USG</a:t>
            </a:r>
            <a:endParaRPr lang="en-US" sz="1800" b="1" dirty="0">
              <a:latin typeface="Calibri Regular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80B8CA-8F4F-3342-91F3-C75372DD5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5123" y="16444"/>
            <a:ext cx="1356878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3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654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+mn-lt"/>
              </a:rPr>
              <a:t>Tubal patency evaluation </a:t>
            </a:r>
            <a:endParaRPr lang="en-US" sz="36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7767" y="774891"/>
            <a:ext cx="284343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12D9F"/>
                </a:solidFill>
              </a:rPr>
              <a:t>Medical History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19" y="2466181"/>
            <a:ext cx="2630055" cy="1200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No known risk factors for pelvic disease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8903" y="2345583"/>
            <a:ext cx="4880336" cy="1200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Risk factors -  PID, previous ectopic pregnancy, suspected endometriosis, previous surgery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08441" y="4272677"/>
            <a:ext cx="22840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Laparoscopy with surgery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777" y="4888506"/>
            <a:ext cx="145719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HSG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SIS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HYCOSY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3580" y="6222270"/>
            <a:ext cx="538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008000"/>
                </a:solidFill>
              </a:rPr>
              <a:t>RCOG 2004, NICE guidelines 2004</a:t>
            </a:r>
          </a:p>
          <a:p>
            <a:pPr algn="r"/>
            <a:r>
              <a:rPr lang="en-US" sz="1600" b="1" i="1" dirty="0">
                <a:solidFill>
                  <a:srgbClr val="008000"/>
                </a:solidFill>
              </a:rPr>
              <a:t>Practice committee ASRM 2012, ESHRE 2008</a:t>
            </a:r>
          </a:p>
        </p:txBody>
      </p:sp>
      <p:sp>
        <p:nvSpPr>
          <p:cNvPr id="13" name="Notched Right Arrow 12"/>
          <p:cNvSpPr/>
          <p:nvPr/>
        </p:nvSpPr>
        <p:spPr>
          <a:xfrm rot="20780204">
            <a:off x="1748467" y="4968678"/>
            <a:ext cx="6986480" cy="878385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90"/>
                </a:solidFill>
              </a:rPr>
              <a:t>      Abnormal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1346446" y="1339253"/>
            <a:ext cx="4623038" cy="1049794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5969483" y="1339253"/>
            <a:ext cx="3917467" cy="968475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1189770" y="3743643"/>
            <a:ext cx="13161" cy="1152120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</p:cNvCxnSpPr>
          <p:nvPr/>
        </p:nvCxnSpPr>
        <p:spPr>
          <a:xfrm flipH="1">
            <a:off x="9693299" y="3545912"/>
            <a:ext cx="15772" cy="736621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967458" y="5707907"/>
            <a:ext cx="159752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IVF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9750450" y="5149933"/>
            <a:ext cx="0" cy="515877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Notched Right Arrow 2"/>
          <p:cNvSpPr/>
          <p:nvPr/>
        </p:nvSpPr>
        <p:spPr>
          <a:xfrm>
            <a:off x="1874973" y="5471462"/>
            <a:ext cx="7092485" cy="1029351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cs typeface="Comic Sans MS"/>
              </a:rPr>
              <a:t>Normal but no conception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12640E-6900-4D44-9711-044A737C8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123" y="16444"/>
            <a:ext cx="1356878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23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814</Words>
  <Application>Microsoft Macintosh PowerPoint</Application>
  <PresentationFormat>Widescreen</PresentationFormat>
  <Paragraphs>208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Regular</vt:lpstr>
      <vt:lpstr>Comic Sans MS</vt:lpstr>
      <vt:lpstr>Office Theme</vt:lpstr>
      <vt:lpstr>Clip</vt:lpstr>
      <vt:lpstr>       Investigations of Female Partner </vt:lpstr>
      <vt:lpstr>PowerPoint Presentation</vt:lpstr>
      <vt:lpstr>PowerPoint Presentation</vt:lpstr>
      <vt:lpstr>Standard or Basic Investigations</vt:lpstr>
      <vt:lpstr> Supplementary/Advanced Investigations </vt:lpstr>
      <vt:lpstr>ESHRE TASK FORCE ON  INVESTIGATING AN INFERTILE COUPLE  </vt:lpstr>
      <vt:lpstr>PowerPoint Presentation</vt:lpstr>
      <vt:lpstr>PowerPoint Presentation</vt:lpstr>
      <vt:lpstr>Tubal patency evaluation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Investigations of Female Partner </dc:title>
  <dc:creator>Madhuri Patil</dc:creator>
  <cp:lastModifiedBy>Madhuri Patil</cp:lastModifiedBy>
  <cp:revision>32</cp:revision>
  <dcterms:created xsi:type="dcterms:W3CDTF">2018-07-09T06:45:26Z</dcterms:created>
  <dcterms:modified xsi:type="dcterms:W3CDTF">2019-07-30T07:35:31Z</dcterms:modified>
</cp:coreProperties>
</file>